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diagrams/layout9.xml" ContentType="application/vnd.openxmlformats-officedocument.drawingml.diagramLayout+xml"/>
  <Override PartName="/ppt/tags/tag205.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diagrams/colors4.xml" ContentType="application/vnd.openxmlformats-officedocument.drawingml.diagramColors+xml"/>
  <Override PartName="/ppt/tags/tag181.xml" ContentType="application/vnd.openxmlformats-officedocument.presentationml.tags+xml"/>
  <Override PartName="/ppt/diagrams/drawing10.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diagrams/drawing3.xml" ContentType="application/vnd.ms-office.drawingml.diagramDrawing+xml"/>
  <Override PartName="/ppt/tags/tag170.xml" ContentType="application/vnd.openxmlformats-officedocument.presentationml.tags+xml"/>
  <Default Extension="png" ContentType="image/png"/>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heme/theme2.xml" ContentType="application/vnd.openxmlformats-officedocument.theme+xml"/>
  <Override PartName="/ppt/diagrams/quickStyle3.xml" ContentType="application/vnd.openxmlformats-officedocument.drawingml.diagramStyle+xml"/>
  <Override PartName="/ppt/tags/tag68.xml" ContentType="application/vnd.openxmlformats-officedocument.presentationml.tags+xml"/>
  <Override PartName="/ppt/presentation.xml" ContentType="application/vnd.openxmlformats-officedocument.presentationml.presentation.main+xml"/>
  <Override PartName="/ppt/tags/tag57.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diagrams/data7.xml" ContentType="application/vnd.openxmlformats-officedocument.drawingml.diagramData+xml"/>
  <Override PartName="/ppt/diagrams/colors9.xml" ContentType="application/vnd.openxmlformats-officedocument.drawingml.diagramColor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diagrams/drawing8.xml" ContentType="application/vnd.ms-office.drawingml.diagramDrawing+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diagrams/quickStyle8.xml" ContentType="application/vnd.openxmlformats-officedocument.drawingml.diagramStyl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diagrams/colors1.xml" ContentType="application/vnd.openxmlformats-officedocument.drawingml.diagramColors+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diagrams/colors6.xml" ContentType="application/vnd.openxmlformats-officedocument.drawingml.diagramColor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diagrams/drawing5.xml" ContentType="application/vnd.ms-office.drawingml.diagramDrawing+xml"/>
  <Override PartName="/ppt/tags/tag161.xml" ContentType="application/vnd.openxmlformats-officedocument.presentationml.tags+xml"/>
  <Override PartName="/ppt/tags/tag172.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notesSlides/notesSlide1.xml" ContentType="application/vnd.openxmlformats-officedocument.presentationml.notesSlide+xml"/>
  <Override PartName="/ppt/tags/tag150.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iagrams/drawing1.xml" ContentType="application/vnd.ms-office.drawingml.diagramDrawing+xml"/>
  <Override PartName="/ppt/diagrams/colors10.xml" ContentType="application/vnd.openxmlformats-officedocument.drawingml.diagramColors+xml"/>
  <Override PartName="/ppt/tags/tag208.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diagrams/data9.xml" ContentType="application/vnd.openxmlformats-officedocument.drawingml.diagramData+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diagrams/layout4.xml" ContentType="application/vnd.openxmlformats-officedocument.drawingml.diagramLayout+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diagrams/data5.xml" ContentType="application/vnd.openxmlformats-officedocument.drawingml.diagramData+xml"/>
  <Override PartName="/ppt/tags/tag166.xml" ContentType="application/vnd.openxmlformats-officedocument.presentationml.tags+xml"/>
  <Override PartName="/ppt/diagrams/colors7.xml" ContentType="application/vnd.openxmlformats-officedocument.drawingml.diagramColor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diagrams/drawing6.xml" ContentType="application/vnd.ms-office.drawingml.diagramDrawing+xml"/>
  <Override PartName="/ppt/tags/tag173.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tags/tag162.xml" ContentType="application/vnd.openxmlformats-officedocument.presentationml.tags+xml"/>
  <Override PartName="/ppt/diagrams/quickStyle6.xml" ContentType="application/vnd.openxmlformats-officedocument.drawingml.diagramStyle+xml"/>
  <Override PartName="/ppt/tags/tag180.xml" ContentType="application/vnd.openxmlformats-officedocument.presentationml.tags+xml"/>
  <Override PartName="/ppt/tags/tag191.xml" ContentType="application/vnd.openxmlformats-officedocument.presentationml.tags+xml"/>
  <Override PartName="/ppt/tags/tag122.xml" ContentType="application/vnd.openxmlformats-officedocument.presentationml.tags+xml"/>
  <Override PartName="/ppt/diagrams/drawing2.xml" ContentType="application/vnd.ms-office.drawingml.diagramDrawing+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diagrams/layout5.xml" ContentType="application/vnd.openxmlformats-officedocument.drawingml.diagramLayout+xml"/>
  <Override PartName="/ppt/diagrams/data6.xml" ContentType="application/vnd.openxmlformats-officedocument.drawingml.diagramData+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diagrams/colors8.xml" ContentType="application/vnd.openxmlformats-officedocument.drawingml.diagramColor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diagrams/drawing7.xml" ContentType="application/vnd.ms-office.drawingml.diagramDrawing+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diagrams/quickStyle7.xml" ContentType="application/vnd.openxmlformats-officedocument.drawingml.diagramStyle+xml"/>
  <Override PartName="/ppt/tags/tag141.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53.xml" ContentType="application/vnd.openxmlformats-officedocument.presentationml.tags+xml"/>
  <Override PartName="/ppt/diagrams/layout2.xml" ContentType="application/vnd.openxmlformats-officedocument.drawingml.diagramLayout+xml"/>
  <Override PartName="/ppt/tags/tag157.xml" ContentType="application/vnd.openxmlformats-officedocument.presentationml.tags+xml"/>
  <Override PartName="/ppt/notesSlides/notesSlide8.xml" ContentType="application/vnd.openxmlformats-officedocument.presentationml.notesSlide+xml"/>
  <Default Extension="vml" ContentType="application/vnd.openxmlformats-officedocument.vmlDrawing"/>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tags/tag182.xml" ContentType="application/vnd.openxmlformats-officedocument.presentationml.tags+xml"/>
  <Override PartName="/ppt/diagrams/quickStyle10.xml" ContentType="application/vnd.openxmlformats-officedocument.drawingml.diagramStyle+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diagrams/drawing4.xml" ContentType="application/vnd.ms-office.drawingml.diagramDrawing+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diagrams/quickStyle4.xml" ContentType="application/vnd.openxmlformats-officedocument.drawingml.diagramStyle+xml"/>
  <Override PartName="/ppt/tags/tag160.xml" ContentType="application/vnd.openxmlformats-officedocument.presentationml.tags+xml"/>
  <Override PartName="/ppt/diagrams/layout10.xml" ContentType="application/vnd.openxmlformats-officedocument.drawingml.diagramLayout+xml"/>
  <Override PartName="/ppt/slideMasters/slideMaster1.xml" ContentType="application/vnd.openxmlformats-officedocument.presentationml.slideMaster+xml"/>
  <Override PartName="/ppt/tags/tag102.xml" ContentType="application/vnd.openxmlformats-officedocument.presentationml.tags+xml"/>
  <Override PartName="/ppt/theme/theme3.xml" ContentType="application/vnd.openxmlformats-officedocument.theme+xml"/>
  <Override PartName="/ppt/tags/tag58.xml" ContentType="application/vnd.openxmlformats-officedocument.presentationml.tags+xml"/>
  <Override PartName="/ppt/tags/tag69.xml" ContentType="application/vnd.openxmlformats-officedocument.presentationml.tags+xml"/>
  <Default Extension="xls" ContentType="application/vnd.ms-excel"/>
  <Default Extension="rels" ContentType="application/vnd.openxmlformats-package.relationships+xml"/>
  <Override PartName="/ppt/slideLayouts/slideLayout22.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diagrams/layout7.xml" ContentType="application/vnd.openxmlformats-officedocument.drawingml.diagramLayout+xml"/>
  <Override PartName="/ppt/diagrams/data8.xml" ContentType="application/vnd.openxmlformats-officedocument.drawingml.diagramData+xml"/>
  <Override PartName="/ppt/tags/tag198.xml" ContentType="application/vnd.openxmlformats-officedocument.presentationml.tags+xml"/>
  <Override PartName="/ppt/tags/tag203.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diagrams/drawing9.xml" ContentType="application/vnd.ms-office.drawingml.diagramDrawing+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diagrams/quickStyle9.xml" ContentType="application/vnd.openxmlformats-officedocument.drawingml.diagramStyle+xml"/>
  <Override PartName="/ppt/tags/tag143.xml" ContentType="application/vnd.openxmlformats-officedocument.presentationml.tags+xml"/>
  <Override PartName="/ppt/notesSlides/notesSlide5.xml" ContentType="application/vnd.openxmlformats-officedocument.presentationml.notesSlide+xml"/>
  <Override PartName="/ppt/tags/tag19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0"/>
  </p:notesMasterIdLst>
  <p:handoutMasterIdLst>
    <p:handoutMasterId r:id="rId21"/>
  </p:handoutMasterIdLst>
  <p:sldIdLst>
    <p:sldId id="436" r:id="rId2"/>
    <p:sldId id="506" r:id="rId3"/>
    <p:sldId id="529" r:id="rId4"/>
    <p:sldId id="525" r:id="rId5"/>
    <p:sldId id="526" r:id="rId6"/>
    <p:sldId id="527" r:id="rId7"/>
    <p:sldId id="528" r:id="rId8"/>
    <p:sldId id="530" r:id="rId9"/>
    <p:sldId id="531" r:id="rId10"/>
    <p:sldId id="532" r:id="rId11"/>
    <p:sldId id="533" r:id="rId12"/>
    <p:sldId id="540" r:id="rId13"/>
    <p:sldId id="535" r:id="rId14"/>
    <p:sldId id="534" r:id="rId15"/>
    <p:sldId id="537" r:id="rId16"/>
    <p:sldId id="539" r:id="rId17"/>
    <p:sldId id="536" r:id="rId18"/>
    <p:sldId id="538" r:id="rId19"/>
  </p:sldIdLst>
  <p:sldSz cx="10058400" cy="7772400"/>
  <p:notesSz cx="9942513" cy="6761163"/>
  <p:custDataLst>
    <p:tags r:id="rId22"/>
  </p:custDataLst>
  <p:defaultTextStyle>
    <a:defPPr>
      <a:defRPr lang="en-US"/>
    </a:defPPr>
    <a:lvl1pPr algn="l" defTabSz="1017588" rtl="0" fontAlgn="base">
      <a:spcBef>
        <a:spcPct val="0"/>
      </a:spcBef>
      <a:spcAft>
        <a:spcPct val="0"/>
      </a:spcAft>
      <a:defRPr sz="2000" kern="1200">
        <a:solidFill>
          <a:schemeClr val="tx1"/>
        </a:solidFill>
        <a:latin typeface="Arial" charset="0"/>
        <a:ea typeface="+mn-ea"/>
        <a:cs typeface="Arial" charset="0"/>
      </a:defRPr>
    </a:lvl1pPr>
    <a:lvl2pPr marL="508000" indent="-50800" algn="l" defTabSz="1017588" rtl="0" fontAlgn="base">
      <a:spcBef>
        <a:spcPct val="0"/>
      </a:spcBef>
      <a:spcAft>
        <a:spcPct val="0"/>
      </a:spcAft>
      <a:defRPr sz="2000" kern="1200">
        <a:solidFill>
          <a:schemeClr val="tx1"/>
        </a:solidFill>
        <a:latin typeface="Arial" charset="0"/>
        <a:ea typeface="+mn-ea"/>
        <a:cs typeface="Arial" charset="0"/>
      </a:defRPr>
    </a:lvl2pPr>
    <a:lvl3pPr marL="1017588" indent="-103188" algn="l" defTabSz="1017588" rtl="0" fontAlgn="base">
      <a:spcBef>
        <a:spcPct val="0"/>
      </a:spcBef>
      <a:spcAft>
        <a:spcPct val="0"/>
      </a:spcAft>
      <a:defRPr sz="2000" kern="1200">
        <a:solidFill>
          <a:schemeClr val="tx1"/>
        </a:solidFill>
        <a:latin typeface="Arial" charset="0"/>
        <a:ea typeface="+mn-ea"/>
        <a:cs typeface="Arial" charset="0"/>
      </a:defRPr>
    </a:lvl3pPr>
    <a:lvl4pPr marL="1527175" indent="-155575" algn="l" defTabSz="1017588" rtl="0" fontAlgn="base">
      <a:spcBef>
        <a:spcPct val="0"/>
      </a:spcBef>
      <a:spcAft>
        <a:spcPct val="0"/>
      </a:spcAft>
      <a:defRPr sz="2000" kern="1200">
        <a:solidFill>
          <a:schemeClr val="tx1"/>
        </a:solidFill>
        <a:latin typeface="Arial" charset="0"/>
        <a:ea typeface="+mn-ea"/>
        <a:cs typeface="Arial" charset="0"/>
      </a:defRPr>
    </a:lvl4pPr>
    <a:lvl5pPr marL="2036763" indent="-207963" algn="l" defTabSz="10175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CC3D7"/>
    <a:srgbClr val="DC6900"/>
    <a:srgbClr val="FFC283"/>
    <a:srgbClr val="DCB900"/>
    <a:srgbClr val="FFB83D"/>
    <a:srgbClr val="FF4051"/>
    <a:srgbClr val="E7EBE0"/>
    <a:srgbClr val="CCFFFF"/>
  </p:clrMru>
</p:presentationPr>
</file>

<file path=ppt/tableStyles.xml><?xml version="1.0" encoding="utf-8"?>
<a:tblStyleLst xmlns:a="http://schemas.openxmlformats.org/drawingml/2006/main" def="{D5C30875-5027-47A9-8995-C2BF9F8F2FF4}">
  <a:tblStyle styleId="{D5C30875-5027-47A9-8995-C2BF9F8F2FF4}" styleName="Smart Colour Block">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solidFill>
                <a:schemeClr val="lt1"/>
              </a:solidFill>
            </a:ln>
          </a:bottom>
        </a:tcBdr>
      </a:tcStyle>
    </a:band1H>
    <a:band2H>
      <a:tcStyle>
        <a:tcBdr>
          <a:bottom>
            <a:ln w="38100" cmpd="sng">
              <a:solidFill>
                <a:schemeClr val="lt1"/>
              </a:solidFill>
            </a:ln>
          </a:bottom>
        </a:tcBdr>
      </a:tcStyle>
    </a:band2H>
    <a:firstCol>
      <a:tcTxStyle b="on">
        <a:fontRef idx="major">
          <a:prstClr val="black"/>
        </a:fontRef>
        <a:schemeClr val="dk1"/>
      </a:tcTxStyle>
      <a:tcStyle>
        <a:tcBdr/>
        <a:fill>
          <a:solidFill>
            <a:schemeClr val="accent1">
              <a:lumMod val="20000"/>
              <a:lumOff val="80000"/>
            </a:schemeClr>
          </a:solidFill>
        </a:fill>
      </a:tcStyle>
    </a:firstCol>
    <a:firstRow>
      <a:tcTxStyle b="on">
        <a:fontRef idx="major">
          <a:prstClr val="black"/>
        </a:fontRef>
        <a:schemeClr val="dk2"/>
      </a:tcTxStyle>
      <a:tcStyle>
        <a:tcBdr>
          <a:bottom>
            <a:ln w="38100" cmpd="sng">
              <a:solidFill>
                <a:schemeClr val="lt1"/>
              </a:solidFill>
            </a:ln>
          </a:bottom>
        </a:tcBdr>
        <a:fill>
          <a:noFill/>
        </a:fill>
      </a:tcStyle>
    </a:firstRow>
  </a:tblStyle>
  <a:tblStyle styleId="{74ED0A72-4B8E-423B-AE2F-120ADE3C16FB}" styleName="Smart Table Tex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ajor">
          <a:prstClr val="black"/>
        </a:fontRef>
        <a:schemeClr val="dk1"/>
      </a:tcTxStyle>
      <a:tcStyle>
        <a:tcBdr/>
        <a:fill>
          <a:noFill/>
        </a:fill>
      </a:tcStyle>
    </a:firstCol>
    <a:lastRow>
      <a:tcTxStyle b="on">
        <a:fontRef idx="maj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top>
            <a:ln w="12700" cmpd="sng">
              <a:solidFill>
                <a:schemeClr val="accent1"/>
              </a:solidFill>
            </a:ln>
          </a:top>
          <a:bottom>
            <a:ln w="12700" cmpd="sng">
              <a:solidFill>
                <a:schemeClr val="accent1"/>
              </a:solidFill>
            </a:ln>
          </a:bottom>
        </a:tcBdr>
        <a:fill>
          <a:noFill/>
        </a:fill>
      </a:tcStyle>
    </a:firstRow>
  </a:tblStyle>
  <a:tblStyle styleId="{8D360D96-D63B-11DF-A243-F2A3DFD72085}" styleName="Smart Table Figures">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inor">
          <a:prstClr val="black"/>
        </a:fontRef>
        <a:schemeClr val="dk1"/>
      </a:tcTxStyle>
      <a:tcStyle>
        <a:tcBdr/>
        <a:fill>
          <a:noFill/>
        </a:fill>
      </a:tcStyle>
    </a:firstCol>
    <a:lastRow>
      <a:tcTxStyle b="on">
        <a:fontRef idx="min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top>
            <a:ln w="12700" cmpd="sng">
              <a:solidFill>
                <a:schemeClr val="accent1"/>
              </a:solidFill>
            </a:ln>
          </a:top>
          <a:bottom>
            <a:ln w="12700" cmpd="sng">
              <a:solidFill>
                <a:schemeClr val="accent1"/>
              </a:solidFill>
            </a:ln>
          </a:bottom>
        </a:tcBdr>
        <a:fill>
          <a:noFill/>
        </a:fill>
      </a:tcStyle>
    </a:firstRow>
  </a:tblStyle>
  <a:tblStyle styleId="{E81BAE4E-8E61-4555-8164-91CCB0C98032}" styleName="Smart Text Lis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a:noFill/>
            </a:ln>
          </a:bottom>
        </a:tcBdr>
      </a:tcStyle>
    </a:band1H>
    <a:band2H>
      <a:tcStyle>
        <a:tcBdr>
          <a:bottom>
            <a:ln>
              <a:noFill/>
            </a:ln>
          </a:bottom>
        </a:tcBdr>
      </a:tcStyle>
    </a:band2H>
    <a:firstCol>
      <a:tcTxStyle b="on">
        <a:fontRef idx="major">
          <a:prstClr val="black"/>
        </a:fontRef>
        <a:schemeClr val="dk1"/>
      </a:tcTxStyle>
      <a:tcStyle>
        <a:tcBdr/>
        <a:fill>
          <a:noFill/>
        </a:fill>
      </a:tcStyle>
    </a:firstCol>
    <a:lastRow>
      <a:tcTxStyle>
        <a:fontRef idx="major">
          <a:prstClr val="black"/>
        </a:fontRef>
        <a:schemeClr val="dk1"/>
      </a:tcTxStyle>
      <a:tcStyle>
        <a:tcBdr>
          <a:top>
            <a:ln>
              <a:noFill/>
            </a:ln>
          </a:top>
          <a:bottom>
            <a:ln>
              <a:noFill/>
            </a:ln>
          </a:bottom>
        </a:tcBdr>
        <a:fill>
          <a:noFill/>
        </a:fill>
      </a:tcStyle>
    </a:lastRow>
    <a:firstRow>
      <a:tcTxStyle b="on">
        <a:fontRef idx="major">
          <a:prstClr val="black"/>
        </a:fontRef>
        <a:schemeClr val="dk2"/>
      </a:tcTxStyle>
      <a:tcStyle>
        <a:tcBdr>
          <a:top>
            <a:ln>
              <a:noFill/>
            </a:ln>
          </a:top>
          <a:bottom>
            <a:ln w="12700" cmpd="sng">
              <a:solidFill>
                <a:schemeClr val="accent1"/>
              </a:solidFill>
            </a:ln>
          </a:bottom>
        </a:tcBdr>
        <a:fill>
          <a:noFill/>
        </a:fill>
      </a:tcStyle>
    </a:firstRow>
  </a:tblStyle>
  <a:tblStyle styleId="{69D073F8-1565-44D7-B386-08B59EADF2EE}" styleName="Smart Basic">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b="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582F6C1B-F5DC-4988-9FA3-4B01CB59C5F3}" styleName="Smart Classic">
    <a:wholeTbl>
      <a:tcTxStyle>
        <a:fontRef idx="maj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cStyle>
    </a:band1H>
    <a:band2H>
      <a:tcStyle>
        <a:tcBdr/>
      </a:tcStyle>
    </a:band2H>
    <a:firstCol>
      <a:tcStyle>
        <a:tcBdr/>
      </a:tcStyle>
    </a:firstCol>
    <a:firstRow>
      <a:tcTxStyle b="on">
        <a:fontRef idx="major">
          <a:prstClr val="black"/>
        </a:fontRef>
        <a:schemeClr val="dk2"/>
      </a:tcTxStyle>
      <a:tcStyle>
        <a:tcBdr/>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7691" autoAdjust="0"/>
  </p:normalViewPr>
  <p:slideViewPr>
    <p:cSldViewPr snapToObjects="1">
      <p:cViewPr>
        <p:scale>
          <a:sx n="68" d="100"/>
          <a:sy n="68" d="100"/>
        </p:scale>
        <p:origin x="-1398" y="-78"/>
      </p:cViewPr>
      <p:guideLst>
        <p:guide orient="horz" pos="432"/>
        <p:guide orient="horz" pos="624"/>
        <p:guide orient="horz" pos="4665"/>
        <p:guide orient="horz" pos="4383"/>
        <p:guide orient="horz" pos="4532"/>
        <p:guide orient="horz" pos="1296"/>
        <p:guide orient="horz" pos="720"/>
        <p:guide orient="horz" pos="1392"/>
        <p:guide pos="3120"/>
        <p:guide pos="336"/>
        <p:guide pos="6000"/>
        <p:guide pos="3216"/>
        <p:guide pos="2160"/>
        <p:guide pos="2256"/>
        <p:guide pos="4080"/>
        <p:guide pos="41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5" d="100"/>
          <a:sy n="55" d="100"/>
        </p:scale>
        <p:origin x="-2880" y="-90"/>
      </p:cViewPr>
      <p:guideLst>
        <p:guide orient="horz" pos="2130"/>
        <p:guide pos="313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B8C5E18-3BA6-4EF4-9C5B-401355743D2A}">
      <dgm:prSet custT="1"/>
      <dgm:spPr/>
      <dgm:t>
        <a:bodyPr/>
        <a:lstStyle/>
        <a:p>
          <a:pPr rtl="0"/>
          <a:r>
            <a:rPr lang="en-US" sz="1800" baseline="0" smtClean="0">
              <a:latin typeface="+mj-lt"/>
            </a:rPr>
            <a:t>Improving Business Environment</a:t>
          </a:r>
          <a:endParaRPr lang="en-US" sz="1800">
            <a:latin typeface="+mj-lt"/>
          </a:endParaRPr>
        </a:p>
      </dgm:t>
    </dgm:pt>
    <dgm:pt modelId="{B7C8BD49-2B3F-40EB-95BA-9D9D90E5A6E2}" type="parTrans" cxnId="{79A522CA-21E6-430A-BD75-D677FFCB9AB2}">
      <dgm:prSet/>
      <dgm:spPr/>
      <dgm:t>
        <a:bodyPr/>
        <a:lstStyle/>
        <a:p>
          <a:endParaRPr lang="en-US" sz="1800">
            <a:latin typeface="+mj-lt"/>
          </a:endParaRPr>
        </a:p>
      </dgm:t>
    </dgm:pt>
    <dgm:pt modelId="{5F10C63C-38E6-46E2-B7BE-EABEF20380C5}" type="sibTrans" cxnId="{79A522CA-21E6-430A-BD75-D677FFCB9AB2}">
      <dgm:prSet/>
      <dgm:spPr/>
      <dgm:t>
        <a:bodyPr/>
        <a:lstStyle/>
        <a:p>
          <a:endParaRPr lang="en-US" sz="1800">
            <a:latin typeface="+mj-lt"/>
          </a:endParaRPr>
        </a:p>
      </dgm:t>
    </dgm:pt>
    <dgm:pt modelId="{E4FEDB81-AA40-45FF-B34C-02986DEE7DCD}">
      <dgm:prSet custT="1"/>
      <dgm:spPr/>
      <dgm:t>
        <a:bodyPr/>
        <a:lstStyle/>
        <a:p>
          <a:pPr rtl="0"/>
          <a:r>
            <a:rPr lang="en-US" sz="1800" smtClean="0">
              <a:latin typeface="+mj-lt"/>
            </a:rPr>
            <a:t>Ease of Doing Business</a:t>
          </a:r>
          <a:endParaRPr lang="en-US" sz="1800">
            <a:latin typeface="+mj-lt"/>
          </a:endParaRPr>
        </a:p>
      </dgm:t>
    </dgm:pt>
    <dgm:pt modelId="{A7CF5CA2-ECDE-4B30-8CD8-2FE56D88A610}" type="parTrans" cxnId="{ACA7BD15-A9B3-4DE8-9E1E-372A5A069F29}">
      <dgm:prSet/>
      <dgm:spPr/>
      <dgm:t>
        <a:bodyPr/>
        <a:lstStyle/>
        <a:p>
          <a:endParaRPr lang="en-US" sz="1800">
            <a:latin typeface="+mj-lt"/>
          </a:endParaRPr>
        </a:p>
      </dgm:t>
    </dgm:pt>
    <dgm:pt modelId="{43F3BBF9-9D75-4729-B3A7-41B1461D7ECF}" type="sibTrans" cxnId="{ACA7BD15-A9B3-4DE8-9E1E-372A5A069F29}">
      <dgm:prSet/>
      <dgm:spPr/>
      <dgm:t>
        <a:bodyPr/>
        <a:lstStyle/>
        <a:p>
          <a:endParaRPr lang="en-US" sz="1800">
            <a:latin typeface="+mj-lt"/>
          </a:endParaRPr>
        </a:p>
      </dgm:t>
    </dgm:pt>
    <dgm:pt modelId="{A96C2DB4-5596-4EB6-87FC-2F04BE6FE439}">
      <dgm:prSet custT="1"/>
      <dgm:spPr/>
      <dgm:t>
        <a:bodyPr/>
        <a:lstStyle/>
        <a:p>
          <a:pPr rtl="0"/>
          <a:r>
            <a:rPr lang="en-US" sz="1800" smtClean="0">
              <a:latin typeface="+mj-lt"/>
            </a:rPr>
            <a:t>De-licensing &amp; Deregulation</a:t>
          </a:r>
          <a:endParaRPr lang="en-US" sz="1800">
            <a:latin typeface="+mj-lt"/>
          </a:endParaRPr>
        </a:p>
      </dgm:t>
    </dgm:pt>
    <dgm:pt modelId="{0DBB66B3-1610-4CE9-8404-6D557034B0FF}" type="parTrans" cxnId="{6596B27C-559C-487C-BF01-E24B65AD92C7}">
      <dgm:prSet/>
      <dgm:spPr/>
      <dgm:t>
        <a:bodyPr/>
        <a:lstStyle/>
        <a:p>
          <a:endParaRPr lang="en-US" sz="1800">
            <a:latin typeface="+mj-lt"/>
          </a:endParaRPr>
        </a:p>
      </dgm:t>
    </dgm:pt>
    <dgm:pt modelId="{C32F39CA-BFC7-48A6-A2A3-3C96F6EE0490}" type="sibTrans" cxnId="{6596B27C-559C-487C-BF01-E24B65AD92C7}">
      <dgm:prSet/>
      <dgm:spPr/>
      <dgm:t>
        <a:bodyPr/>
        <a:lstStyle/>
        <a:p>
          <a:endParaRPr lang="en-US" sz="1800">
            <a:latin typeface="+mj-lt"/>
          </a:endParaRPr>
        </a:p>
      </dgm:t>
    </dgm:pt>
    <dgm:pt modelId="{795B4F4C-57E4-41BA-A413-990D19ECD019}">
      <dgm:prSet custT="1"/>
      <dgm:spPr/>
      <dgm:t>
        <a:bodyPr/>
        <a:lstStyle/>
        <a:p>
          <a:pPr rtl="0"/>
          <a:r>
            <a:rPr lang="en-US" sz="1800" baseline="0" dirty="0" smtClean="0">
              <a:latin typeface="+mj-lt"/>
            </a:rPr>
            <a:t>Enabling Manufacturing</a:t>
          </a:r>
          <a:endParaRPr lang="en-US" sz="1800" dirty="0">
            <a:latin typeface="+mj-lt"/>
          </a:endParaRPr>
        </a:p>
      </dgm:t>
    </dgm:pt>
    <dgm:pt modelId="{4FFA8C06-8F44-4D3E-9A23-EB19FF85B113}" type="parTrans" cxnId="{39D16158-2024-4AD1-8BF7-9CB5C937D3A9}">
      <dgm:prSet/>
      <dgm:spPr/>
      <dgm:t>
        <a:bodyPr/>
        <a:lstStyle/>
        <a:p>
          <a:endParaRPr lang="en-US" sz="1800">
            <a:latin typeface="+mj-lt"/>
          </a:endParaRPr>
        </a:p>
      </dgm:t>
    </dgm:pt>
    <dgm:pt modelId="{AFC4AD52-A873-405A-94C6-C49E02B41B51}" type="sibTrans" cxnId="{39D16158-2024-4AD1-8BF7-9CB5C937D3A9}">
      <dgm:prSet/>
      <dgm:spPr/>
      <dgm:t>
        <a:bodyPr/>
        <a:lstStyle/>
        <a:p>
          <a:endParaRPr lang="en-US" sz="1800">
            <a:latin typeface="+mj-lt"/>
          </a:endParaRPr>
        </a:p>
      </dgm:t>
    </dgm:pt>
    <dgm:pt modelId="{B84151D9-2D41-4FC7-98EE-3012FE973FCF}">
      <dgm:prSet custT="1"/>
      <dgm:spPr/>
      <dgm:t>
        <a:bodyPr/>
        <a:lstStyle/>
        <a:p>
          <a:pPr rtl="0"/>
          <a:r>
            <a:rPr lang="en-US" sz="1800" smtClean="0">
              <a:latin typeface="+mj-lt"/>
            </a:rPr>
            <a:t>Industrial Corridors</a:t>
          </a:r>
          <a:endParaRPr lang="en-US" sz="1800">
            <a:latin typeface="+mj-lt"/>
          </a:endParaRPr>
        </a:p>
      </dgm:t>
    </dgm:pt>
    <dgm:pt modelId="{6B1201CD-8242-4E38-84E3-7B2B1A365CB9}" type="parTrans" cxnId="{515B2493-227B-41FF-9E4B-54CEE4461E94}">
      <dgm:prSet/>
      <dgm:spPr/>
      <dgm:t>
        <a:bodyPr/>
        <a:lstStyle/>
        <a:p>
          <a:endParaRPr lang="en-US" sz="1800">
            <a:latin typeface="+mj-lt"/>
          </a:endParaRPr>
        </a:p>
      </dgm:t>
    </dgm:pt>
    <dgm:pt modelId="{D03038CF-AE46-4D90-879C-50498FE3621A}" type="sibTrans" cxnId="{515B2493-227B-41FF-9E4B-54CEE4461E94}">
      <dgm:prSet/>
      <dgm:spPr/>
      <dgm:t>
        <a:bodyPr/>
        <a:lstStyle/>
        <a:p>
          <a:endParaRPr lang="en-US" sz="1800">
            <a:latin typeface="+mj-lt"/>
          </a:endParaRPr>
        </a:p>
      </dgm:t>
    </dgm:pt>
    <dgm:pt modelId="{AB846F0B-BFCE-4D54-A6FB-51E72D07E2F0}">
      <dgm:prSet custT="1"/>
      <dgm:spPr/>
      <dgm:t>
        <a:bodyPr/>
        <a:lstStyle/>
        <a:p>
          <a:pPr rtl="0"/>
          <a:r>
            <a:rPr lang="en-US" sz="1800" dirty="0" smtClean="0">
              <a:latin typeface="+mj-lt"/>
            </a:rPr>
            <a:t>Industrial Clusters</a:t>
          </a:r>
          <a:endParaRPr lang="en-US" sz="1800" dirty="0">
            <a:latin typeface="+mj-lt"/>
          </a:endParaRPr>
        </a:p>
      </dgm:t>
    </dgm:pt>
    <dgm:pt modelId="{FF304855-C22A-450C-B06D-733940CF3572}" type="parTrans" cxnId="{DCB268F3-F4DA-4FD9-8961-C51700281F02}">
      <dgm:prSet/>
      <dgm:spPr/>
      <dgm:t>
        <a:bodyPr/>
        <a:lstStyle/>
        <a:p>
          <a:endParaRPr lang="en-US" sz="1800">
            <a:latin typeface="+mj-lt"/>
          </a:endParaRPr>
        </a:p>
      </dgm:t>
    </dgm:pt>
    <dgm:pt modelId="{D5618E91-8A33-4577-A5F9-5E9F1389EE78}" type="sibTrans" cxnId="{DCB268F3-F4DA-4FD9-8961-C51700281F02}">
      <dgm:prSet/>
      <dgm:spPr/>
      <dgm:t>
        <a:bodyPr/>
        <a:lstStyle/>
        <a:p>
          <a:endParaRPr lang="en-US" sz="1800">
            <a:latin typeface="+mj-lt"/>
          </a:endParaRPr>
        </a:p>
      </dgm:t>
    </dgm:pt>
    <dgm:pt modelId="{CB76BF0C-4B30-40CF-9760-D2F13ECC6970}">
      <dgm:prSet custT="1"/>
      <dgm:spPr/>
      <dgm:t>
        <a:bodyPr/>
        <a:lstStyle/>
        <a:p>
          <a:pPr rtl="0"/>
          <a:r>
            <a:rPr lang="en-US" sz="1800" dirty="0" smtClean="0">
              <a:latin typeface="+mj-lt"/>
            </a:rPr>
            <a:t>Nurturing Innovation</a:t>
          </a:r>
          <a:endParaRPr lang="en-US" sz="1800" dirty="0">
            <a:latin typeface="+mj-lt"/>
          </a:endParaRPr>
        </a:p>
      </dgm:t>
    </dgm:pt>
    <dgm:pt modelId="{9BB5C155-487F-40C3-A2DF-004A5A81F775}" type="parTrans" cxnId="{72492490-BB2F-4C09-B2D8-91C4312AF89A}">
      <dgm:prSet/>
      <dgm:spPr/>
      <dgm:t>
        <a:bodyPr/>
        <a:lstStyle/>
        <a:p>
          <a:endParaRPr lang="en-US" sz="1800">
            <a:latin typeface="+mj-lt"/>
          </a:endParaRPr>
        </a:p>
      </dgm:t>
    </dgm:pt>
    <dgm:pt modelId="{1B525D87-DE0E-40AA-BE0D-7D7228E11AE6}" type="sibTrans" cxnId="{72492490-BB2F-4C09-B2D8-91C4312AF89A}">
      <dgm:prSet/>
      <dgm:spPr/>
      <dgm:t>
        <a:bodyPr/>
        <a:lstStyle/>
        <a:p>
          <a:endParaRPr lang="en-US" sz="1800">
            <a:latin typeface="+mj-lt"/>
          </a:endParaRPr>
        </a:p>
      </dgm:t>
    </dgm:pt>
    <dgm:pt modelId="{D7C9A2DB-8DB9-408F-9DE4-CCCC5FBBEA18}">
      <dgm:prSet custT="1"/>
      <dgm:spPr/>
      <dgm:t>
        <a:bodyPr/>
        <a:lstStyle/>
        <a:p>
          <a:pPr rtl="0"/>
          <a:r>
            <a:rPr lang="en-US" sz="1800" smtClean="0">
              <a:latin typeface="+mj-lt"/>
            </a:rPr>
            <a:t>Skill Development</a:t>
          </a:r>
          <a:endParaRPr lang="en-US" sz="1800">
            <a:latin typeface="+mj-lt"/>
          </a:endParaRPr>
        </a:p>
      </dgm:t>
    </dgm:pt>
    <dgm:pt modelId="{F296D473-D41F-4076-B471-9DE7EAF085A3}" type="parTrans" cxnId="{AD2B389D-179A-4159-883D-B03EA04D5FA4}">
      <dgm:prSet/>
      <dgm:spPr/>
      <dgm:t>
        <a:bodyPr/>
        <a:lstStyle/>
        <a:p>
          <a:endParaRPr lang="en-US" sz="1800">
            <a:latin typeface="+mj-lt"/>
          </a:endParaRPr>
        </a:p>
      </dgm:t>
    </dgm:pt>
    <dgm:pt modelId="{4DD2ADD2-7B30-413A-9A8E-2C35163D5B33}" type="sibTrans" cxnId="{AD2B389D-179A-4159-883D-B03EA04D5FA4}">
      <dgm:prSet/>
      <dgm:spPr/>
      <dgm:t>
        <a:bodyPr/>
        <a:lstStyle/>
        <a:p>
          <a:endParaRPr lang="en-US" sz="1800">
            <a:latin typeface="+mj-lt"/>
          </a:endParaRPr>
        </a:p>
      </dgm:t>
    </dgm:pt>
    <dgm:pt modelId="{FBC9184F-3C19-442A-9C44-08C3FAA86B87}">
      <dgm:prSet custT="1"/>
      <dgm:spPr/>
      <dgm:t>
        <a:bodyPr/>
        <a:lstStyle/>
        <a:p>
          <a:pPr rtl="0"/>
          <a:r>
            <a:rPr lang="en-US" sz="1800" baseline="0" dirty="0" smtClean="0">
              <a:latin typeface="+mj-lt"/>
            </a:rPr>
            <a:t>Opening up Foreign Direct Investment in key sectors</a:t>
          </a:r>
          <a:endParaRPr lang="en-US" sz="1800" dirty="0">
            <a:latin typeface="+mj-lt"/>
          </a:endParaRPr>
        </a:p>
      </dgm:t>
    </dgm:pt>
    <dgm:pt modelId="{B57EE6CF-A45D-4066-9E66-E08B5A75FC3F}" type="parTrans" cxnId="{7321E5FE-B643-49ED-AC40-14544D15DEB5}">
      <dgm:prSet/>
      <dgm:spPr/>
      <dgm:t>
        <a:bodyPr/>
        <a:lstStyle/>
        <a:p>
          <a:endParaRPr lang="en-US" sz="1800">
            <a:latin typeface="+mj-lt"/>
          </a:endParaRPr>
        </a:p>
      </dgm:t>
    </dgm:pt>
    <dgm:pt modelId="{C0EC2DF5-C6C5-4919-B0F8-5A23D11336BD}" type="sibTrans" cxnId="{7321E5FE-B643-49ED-AC40-14544D15DEB5}">
      <dgm:prSet/>
      <dgm:spPr/>
      <dgm:t>
        <a:bodyPr/>
        <a:lstStyle/>
        <a:p>
          <a:endParaRPr lang="en-US" sz="1800">
            <a:latin typeface="+mj-lt"/>
          </a:endParaRPr>
        </a:p>
      </dgm:t>
    </dgm:pt>
    <dgm:pt modelId="{D9F0EC7D-0758-43A5-8AB8-F28C62A8192F}">
      <dgm:prSet custT="1"/>
      <dgm:spPr/>
      <dgm:t>
        <a:bodyPr/>
        <a:lstStyle/>
        <a:p>
          <a:pPr rtl="0"/>
          <a:r>
            <a:rPr lang="en-US" sz="1800" dirty="0" smtClean="0">
              <a:latin typeface="+mj-lt"/>
            </a:rPr>
            <a:t>Opening of critical sectors like Defense, construction and Railways for FDI</a:t>
          </a:r>
          <a:endParaRPr lang="en-US" sz="1800" dirty="0">
            <a:latin typeface="+mj-lt"/>
          </a:endParaRPr>
        </a:p>
      </dgm:t>
    </dgm:pt>
    <dgm:pt modelId="{CF0E1AA5-0908-4B38-BC7E-3D8793C1AFAB}" type="parTrans" cxnId="{320464B8-755B-405B-AB62-FF1E482F33FB}">
      <dgm:prSet/>
      <dgm:spPr/>
      <dgm:t>
        <a:bodyPr/>
        <a:lstStyle/>
        <a:p>
          <a:endParaRPr lang="en-US"/>
        </a:p>
      </dgm:t>
    </dgm:pt>
    <dgm:pt modelId="{2AF54FAC-7574-4ED5-95A8-F609FA082EC9}" type="sibTrans" cxnId="{320464B8-755B-405B-AB62-FF1E482F33FB}">
      <dgm:prSet/>
      <dgm:spPr/>
      <dgm:t>
        <a:bodyPr/>
        <a:lstStyle/>
        <a:p>
          <a:endParaRPr lang="en-US"/>
        </a:p>
      </dgm:t>
    </dgm:pt>
    <dgm:pt modelId="{699A6847-72FC-44C0-9461-6B3BF33C257C}">
      <dgm:prSet custT="1"/>
      <dgm:spPr/>
      <dgm:t>
        <a:bodyPr/>
        <a:lstStyle/>
        <a:p>
          <a:pPr rtl="0"/>
          <a:r>
            <a:rPr lang="en-US" sz="1800" dirty="0" smtClean="0">
              <a:latin typeface="+mj-lt"/>
            </a:rPr>
            <a:t>Smart Cities</a:t>
          </a:r>
          <a:endParaRPr lang="en-US" sz="1800" dirty="0">
            <a:latin typeface="+mj-lt"/>
          </a:endParaRPr>
        </a:p>
      </dgm:t>
    </dgm:pt>
    <dgm:pt modelId="{10F1DD04-3848-4090-B92C-38C4B182835F}" type="parTrans" cxnId="{D3480F59-3225-4EFD-B788-00587C1806C8}">
      <dgm:prSet/>
      <dgm:spPr/>
      <dgm:t>
        <a:bodyPr/>
        <a:lstStyle/>
        <a:p>
          <a:endParaRPr lang="en-US"/>
        </a:p>
      </dgm:t>
    </dgm:pt>
    <dgm:pt modelId="{ED9FAD13-5ABE-47D1-B022-5723CBE19DEE}" type="sibTrans" cxnId="{D3480F59-3225-4EFD-B788-00587C1806C8}">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5587746A-8EA6-4CB7-A6EB-E7E95F9AB1BD}" type="pres">
      <dgm:prSet presAssocID="{FBC9184F-3C19-442A-9C44-08C3FAA86B87}" presName="parentLin" presStyleCnt="0"/>
      <dgm:spPr/>
    </dgm:pt>
    <dgm:pt modelId="{75A6523A-9F29-4DB5-B8A7-ABC59925591B}" type="pres">
      <dgm:prSet presAssocID="{FBC9184F-3C19-442A-9C44-08C3FAA86B87}" presName="parentLeftMargin" presStyleLbl="node1" presStyleIdx="1" presStyleCnt="3"/>
      <dgm:spPr/>
      <dgm:t>
        <a:bodyPr/>
        <a:lstStyle/>
        <a:p>
          <a:endParaRPr lang="en-US"/>
        </a:p>
      </dgm:t>
    </dgm:pt>
    <dgm:pt modelId="{13C281D0-4A44-4178-AF75-EA9CB72242D3}" type="pres">
      <dgm:prSet presAssocID="{FBC9184F-3C19-442A-9C44-08C3FAA86B87}" presName="parentText" presStyleLbl="node1" presStyleIdx="2" presStyleCnt="3">
        <dgm:presLayoutVars>
          <dgm:chMax val="0"/>
          <dgm:bulletEnabled val="1"/>
        </dgm:presLayoutVars>
      </dgm:prSet>
      <dgm:spPr/>
      <dgm:t>
        <a:bodyPr/>
        <a:lstStyle/>
        <a:p>
          <a:endParaRPr lang="en-US"/>
        </a:p>
      </dgm:t>
    </dgm:pt>
    <dgm:pt modelId="{D99A8247-D0B8-4D7E-9382-7959CD153697}" type="pres">
      <dgm:prSet presAssocID="{FBC9184F-3C19-442A-9C44-08C3FAA86B87}" presName="negativeSpace" presStyleCnt="0"/>
      <dgm:spPr/>
    </dgm:pt>
    <dgm:pt modelId="{6345A28B-9BB0-4ABE-9982-9972675A6BDA}" type="pres">
      <dgm:prSet presAssocID="{FBC9184F-3C19-442A-9C44-08C3FAA86B87}" presName="childText" presStyleLbl="conFgAcc1" presStyleIdx="2" presStyleCnt="3">
        <dgm:presLayoutVars>
          <dgm:bulletEnabled val="1"/>
        </dgm:presLayoutVars>
      </dgm:prSet>
      <dgm:spPr/>
      <dgm:t>
        <a:bodyPr/>
        <a:lstStyle/>
        <a:p>
          <a:endParaRPr lang="en-US"/>
        </a:p>
      </dgm:t>
    </dgm:pt>
  </dgm:ptLst>
  <dgm:cxnLst>
    <dgm:cxn modelId="{B1A7143E-4D82-4E29-99AE-60A18EF16704}" type="presOf" srcId="{B84151D9-2D41-4FC7-98EE-3012FE973FCF}" destId="{56B707AA-C0D9-4981-AE82-213C168559A0}" srcOrd="0" destOrd="0" presId="urn:microsoft.com/office/officeart/2005/8/layout/list1"/>
    <dgm:cxn modelId="{EDD8BA3C-92E6-4611-B162-23902E9642F9}" type="presOf" srcId="{D7C9A2DB-8DB9-408F-9DE4-CCCC5FBBEA18}" destId="{56B707AA-C0D9-4981-AE82-213C168559A0}" srcOrd="0" destOrd="4" presId="urn:microsoft.com/office/officeart/2005/8/layout/list1"/>
    <dgm:cxn modelId="{2A66AED9-0D9F-4F1F-8EBB-C0E5749FD876}" type="presOf" srcId="{795B4F4C-57E4-41BA-A413-990D19ECD019}" destId="{0CBBE4EA-20FB-41CF-BEB6-F4F4985758A4}"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72492490-BB2F-4C09-B2D8-91C4312AF89A}" srcId="{795B4F4C-57E4-41BA-A413-990D19ECD019}" destId="{CB76BF0C-4B30-40CF-9760-D2F13ECC6970}" srcOrd="3" destOrd="0" parTransId="{9BB5C155-487F-40C3-A2DF-004A5A81F775}" sibTransId="{1B525D87-DE0E-40AA-BE0D-7D7228E11AE6}"/>
    <dgm:cxn modelId="{5099FB8F-2DEC-4296-ADAB-64543410037F}" type="presOf" srcId="{CB76BF0C-4B30-40CF-9760-D2F13ECC6970}" destId="{56B707AA-C0D9-4981-AE82-213C168559A0}" srcOrd="0" destOrd="3" presId="urn:microsoft.com/office/officeart/2005/8/layout/list1"/>
    <dgm:cxn modelId="{55978416-B43C-475E-8CD1-51548AE8E3D4}" type="presOf" srcId="{D9F0EC7D-0758-43A5-8AB8-F28C62A8192F}" destId="{6345A28B-9BB0-4ABE-9982-9972675A6BDA}" srcOrd="0" destOrd="0" presId="urn:microsoft.com/office/officeart/2005/8/layout/list1"/>
    <dgm:cxn modelId="{6596B27C-559C-487C-BF01-E24B65AD92C7}" srcId="{6B8C5E18-3BA6-4EF4-9C5B-401355743D2A}" destId="{A96C2DB4-5596-4EB6-87FC-2F04BE6FE439}" srcOrd="1" destOrd="0" parTransId="{0DBB66B3-1610-4CE9-8404-6D557034B0FF}" sibTransId="{C32F39CA-BFC7-48A6-A2A3-3C96F6EE0490}"/>
    <dgm:cxn modelId="{76B8CF64-3617-46FA-A7A9-5EEF92EA1BCA}" type="presOf" srcId="{E4FEDB81-AA40-45FF-B34C-02986DEE7DCD}" destId="{82B3D2E3-0F8C-4652-A41B-B164712C88D0}" srcOrd="0"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EE38070D-631F-4B16-9E86-C553C23B525C}" type="presOf" srcId="{C76B7237-59EB-4A5E-8A7D-86CDB16B461F}" destId="{6A083295-E448-44C3-BEAB-57FD60004E13}" srcOrd="0" destOrd="0" presId="urn:microsoft.com/office/officeart/2005/8/layout/list1"/>
    <dgm:cxn modelId="{2F5EC76B-4475-4FE2-A805-E560324554B3}" type="presOf" srcId="{AB846F0B-BFCE-4D54-A6FB-51E72D07E2F0}" destId="{56B707AA-C0D9-4981-AE82-213C168559A0}" srcOrd="0" destOrd="1" presId="urn:microsoft.com/office/officeart/2005/8/layout/list1"/>
    <dgm:cxn modelId="{BBF4585A-EE25-4CCF-9FCE-94D0CDA9F375}" type="presOf" srcId="{795B4F4C-57E4-41BA-A413-990D19ECD019}" destId="{DD527540-15AA-43CA-B330-418C1EC68704}" srcOrd="0" destOrd="0" presId="urn:microsoft.com/office/officeart/2005/8/layout/list1"/>
    <dgm:cxn modelId="{2CCD957E-925B-41C7-93A4-1941253BEC16}" type="presOf" srcId="{6B8C5E18-3BA6-4EF4-9C5B-401355743D2A}" destId="{3C9975BC-EC90-4DD7-88AB-F0E47A0548D7}" srcOrd="0" destOrd="0" presId="urn:microsoft.com/office/officeart/2005/8/layout/list1"/>
    <dgm:cxn modelId="{24A24049-1D64-44F3-BEF0-AB2C709326EB}" type="presOf" srcId="{6B8C5E18-3BA6-4EF4-9C5B-401355743D2A}" destId="{88589AAE-F6B9-4480-96CD-5C11C1889D2C}" srcOrd="1" destOrd="0" presId="urn:microsoft.com/office/officeart/2005/8/layout/list1"/>
    <dgm:cxn modelId="{839CFEBB-8920-4517-96A4-1ADBC78C6AF9}" type="presOf" srcId="{FBC9184F-3C19-442A-9C44-08C3FAA86B87}" destId="{75A6523A-9F29-4DB5-B8A7-ABC59925591B}" srcOrd="0" destOrd="0" presId="urn:microsoft.com/office/officeart/2005/8/layout/list1"/>
    <dgm:cxn modelId="{ACA7BD15-A9B3-4DE8-9E1E-372A5A069F29}" srcId="{6B8C5E18-3BA6-4EF4-9C5B-401355743D2A}" destId="{E4FEDB81-AA40-45FF-B34C-02986DEE7DCD}" srcOrd="0" destOrd="0" parTransId="{A7CF5CA2-ECDE-4B30-8CD8-2FE56D88A610}" sibTransId="{43F3BBF9-9D75-4729-B3A7-41B1461D7ECF}"/>
    <dgm:cxn modelId="{DCB268F3-F4DA-4FD9-8961-C51700281F02}" srcId="{795B4F4C-57E4-41BA-A413-990D19ECD019}" destId="{AB846F0B-BFCE-4D54-A6FB-51E72D07E2F0}" srcOrd="1" destOrd="0" parTransId="{FF304855-C22A-450C-B06D-733940CF3572}" sibTransId="{D5618E91-8A33-4577-A5F9-5E9F1389EE78}"/>
    <dgm:cxn modelId="{515B2493-227B-41FF-9E4B-54CEE4461E94}" srcId="{795B4F4C-57E4-41BA-A413-990D19ECD019}" destId="{B84151D9-2D41-4FC7-98EE-3012FE973FCF}" srcOrd="0" destOrd="0" parTransId="{6B1201CD-8242-4E38-84E3-7B2B1A365CB9}" sibTransId="{D03038CF-AE46-4D90-879C-50498FE3621A}"/>
    <dgm:cxn modelId="{320464B8-755B-405B-AB62-FF1E482F33FB}" srcId="{FBC9184F-3C19-442A-9C44-08C3FAA86B87}" destId="{D9F0EC7D-0758-43A5-8AB8-F28C62A8192F}" srcOrd="0" destOrd="0" parTransId="{CF0E1AA5-0908-4B38-BC7E-3D8793C1AFAB}" sibTransId="{2AF54FAC-7574-4ED5-95A8-F609FA082EC9}"/>
    <dgm:cxn modelId="{AD2B389D-179A-4159-883D-B03EA04D5FA4}" srcId="{795B4F4C-57E4-41BA-A413-990D19ECD019}" destId="{D7C9A2DB-8DB9-408F-9DE4-CCCC5FBBEA18}" srcOrd="4" destOrd="0" parTransId="{F296D473-D41F-4076-B471-9DE7EAF085A3}" sibTransId="{4DD2ADD2-7B30-413A-9A8E-2C35163D5B33}"/>
    <dgm:cxn modelId="{63347D0B-08D6-4464-A980-E6879D6C7A06}" type="presOf" srcId="{699A6847-72FC-44C0-9461-6B3BF33C257C}" destId="{56B707AA-C0D9-4981-AE82-213C168559A0}" srcOrd="0" destOrd="2" presId="urn:microsoft.com/office/officeart/2005/8/layout/list1"/>
    <dgm:cxn modelId="{FB8F50C7-3167-4533-8B40-541CE6DFE0B4}" type="presOf" srcId="{FBC9184F-3C19-442A-9C44-08C3FAA86B87}" destId="{13C281D0-4A44-4178-AF75-EA9CB72242D3}" srcOrd="1" destOrd="0" presId="urn:microsoft.com/office/officeart/2005/8/layout/list1"/>
    <dgm:cxn modelId="{7321E5FE-B643-49ED-AC40-14544D15DEB5}" srcId="{C76B7237-59EB-4A5E-8A7D-86CDB16B461F}" destId="{FBC9184F-3C19-442A-9C44-08C3FAA86B87}" srcOrd="2" destOrd="0" parTransId="{B57EE6CF-A45D-4066-9E66-E08B5A75FC3F}" sibTransId="{C0EC2DF5-C6C5-4919-B0F8-5A23D11336BD}"/>
    <dgm:cxn modelId="{D3480F59-3225-4EFD-B788-00587C1806C8}" srcId="{795B4F4C-57E4-41BA-A413-990D19ECD019}" destId="{699A6847-72FC-44C0-9461-6B3BF33C257C}" srcOrd="2" destOrd="0" parTransId="{10F1DD04-3848-4090-B92C-38C4B182835F}" sibTransId="{ED9FAD13-5ABE-47D1-B022-5723CBE19DEE}"/>
    <dgm:cxn modelId="{941F3E00-72B6-42BB-A314-9B5DC8DD5ECC}" type="presOf" srcId="{A96C2DB4-5596-4EB6-87FC-2F04BE6FE439}" destId="{82B3D2E3-0F8C-4652-A41B-B164712C88D0}" srcOrd="0" destOrd="1" presId="urn:microsoft.com/office/officeart/2005/8/layout/list1"/>
    <dgm:cxn modelId="{5BF155CE-BD3F-4A1C-92BF-28D4D4FBF4DE}" type="presParOf" srcId="{6A083295-E448-44C3-BEAB-57FD60004E13}" destId="{AE0CBAFC-30D1-426E-9447-FCD6F0086A76}" srcOrd="0" destOrd="0" presId="urn:microsoft.com/office/officeart/2005/8/layout/list1"/>
    <dgm:cxn modelId="{9F8D85BD-424F-4543-9803-56E2373F69F4}" type="presParOf" srcId="{AE0CBAFC-30D1-426E-9447-FCD6F0086A76}" destId="{3C9975BC-EC90-4DD7-88AB-F0E47A0548D7}" srcOrd="0" destOrd="0" presId="urn:microsoft.com/office/officeart/2005/8/layout/list1"/>
    <dgm:cxn modelId="{F7D9A089-9B2E-4677-B2E3-118974FC060A}" type="presParOf" srcId="{AE0CBAFC-30D1-426E-9447-FCD6F0086A76}" destId="{88589AAE-F6B9-4480-96CD-5C11C1889D2C}" srcOrd="1" destOrd="0" presId="urn:microsoft.com/office/officeart/2005/8/layout/list1"/>
    <dgm:cxn modelId="{208878AA-88BC-4256-9F9F-B4FFD555377D}" type="presParOf" srcId="{6A083295-E448-44C3-BEAB-57FD60004E13}" destId="{312EC1CF-31A2-484A-926C-BA4E235497D8}" srcOrd="1" destOrd="0" presId="urn:microsoft.com/office/officeart/2005/8/layout/list1"/>
    <dgm:cxn modelId="{1259EC65-403C-46B9-B956-DB8F91F5FC30}" type="presParOf" srcId="{6A083295-E448-44C3-BEAB-57FD60004E13}" destId="{82B3D2E3-0F8C-4652-A41B-B164712C88D0}" srcOrd="2" destOrd="0" presId="urn:microsoft.com/office/officeart/2005/8/layout/list1"/>
    <dgm:cxn modelId="{F5D2CA58-72E9-4C8D-AB44-6E48FC283845}" type="presParOf" srcId="{6A083295-E448-44C3-BEAB-57FD60004E13}" destId="{71BB635C-30E3-4C96-A941-FA7783CC5A6D}" srcOrd="3" destOrd="0" presId="urn:microsoft.com/office/officeart/2005/8/layout/list1"/>
    <dgm:cxn modelId="{70C18374-ABA0-42CF-841E-C9248E54705B}" type="presParOf" srcId="{6A083295-E448-44C3-BEAB-57FD60004E13}" destId="{815AA5D2-4948-4BBF-A470-17ECCBC2A75C}" srcOrd="4" destOrd="0" presId="urn:microsoft.com/office/officeart/2005/8/layout/list1"/>
    <dgm:cxn modelId="{48842E3F-FA66-44EE-9710-061827CC30AA}" type="presParOf" srcId="{815AA5D2-4948-4BBF-A470-17ECCBC2A75C}" destId="{DD527540-15AA-43CA-B330-418C1EC68704}" srcOrd="0" destOrd="0" presId="urn:microsoft.com/office/officeart/2005/8/layout/list1"/>
    <dgm:cxn modelId="{6626F70F-14EF-45D7-BC15-73A59C4696EB}" type="presParOf" srcId="{815AA5D2-4948-4BBF-A470-17ECCBC2A75C}" destId="{0CBBE4EA-20FB-41CF-BEB6-F4F4985758A4}" srcOrd="1" destOrd="0" presId="urn:microsoft.com/office/officeart/2005/8/layout/list1"/>
    <dgm:cxn modelId="{70FC0EB9-FB6B-4939-8DD5-303068DEF993}" type="presParOf" srcId="{6A083295-E448-44C3-BEAB-57FD60004E13}" destId="{D71D9500-DC45-4AD2-B43B-FB43C8EE17BE}" srcOrd="5" destOrd="0" presId="urn:microsoft.com/office/officeart/2005/8/layout/list1"/>
    <dgm:cxn modelId="{569369C0-330B-4502-BDBE-A4DBCF283446}" type="presParOf" srcId="{6A083295-E448-44C3-BEAB-57FD60004E13}" destId="{56B707AA-C0D9-4981-AE82-213C168559A0}" srcOrd="6" destOrd="0" presId="urn:microsoft.com/office/officeart/2005/8/layout/list1"/>
    <dgm:cxn modelId="{199DB50A-83CC-4A0C-B354-1900FC5C1165}" type="presParOf" srcId="{6A083295-E448-44C3-BEAB-57FD60004E13}" destId="{671E136A-549A-4141-90B7-30525053AD6F}" srcOrd="7" destOrd="0" presId="urn:microsoft.com/office/officeart/2005/8/layout/list1"/>
    <dgm:cxn modelId="{28475964-F98C-4B7F-A6B8-631694809DFE}" type="presParOf" srcId="{6A083295-E448-44C3-BEAB-57FD60004E13}" destId="{5587746A-8EA6-4CB7-A6EB-E7E95F9AB1BD}" srcOrd="8" destOrd="0" presId="urn:microsoft.com/office/officeart/2005/8/layout/list1"/>
    <dgm:cxn modelId="{CE84C687-30C2-4C25-B3DF-47F1737DBBE0}" type="presParOf" srcId="{5587746A-8EA6-4CB7-A6EB-E7E95F9AB1BD}" destId="{75A6523A-9F29-4DB5-B8A7-ABC59925591B}" srcOrd="0" destOrd="0" presId="urn:microsoft.com/office/officeart/2005/8/layout/list1"/>
    <dgm:cxn modelId="{3A610AE4-3933-4983-8AD0-10281CC9A7CC}" type="presParOf" srcId="{5587746A-8EA6-4CB7-A6EB-E7E95F9AB1BD}" destId="{13C281D0-4A44-4178-AF75-EA9CB72242D3}" srcOrd="1" destOrd="0" presId="urn:microsoft.com/office/officeart/2005/8/layout/list1"/>
    <dgm:cxn modelId="{5096DB25-3CC7-41F0-9133-DB34E04184D7}" type="presParOf" srcId="{6A083295-E448-44C3-BEAB-57FD60004E13}" destId="{D99A8247-D0B8-4D7E-9382-7959CD153697}" srcOrd="9" destOrd="0" presId="urn:microsoft.com/office/officeart/2005/8/layout/list1"/>
    <dgm:cxn modelId="{4A0D5EE9-7A43-414F-AB0A-E4B811CB1ABC}" type="presParOf" srcId="{6A083295-E448-44C3-BEAB-57FD60004E13}" destId="{6345A28B-9BB0-4ABE-9982-9972675A6BDA}" srcOrd="10"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CEEFE1EF-1A38-4F66-BC80-2009818BD45D}" type="presOf" srcId="{6B8C5E18-3BA6-4EF4-9C5B-401355743D2A}" destId="{88589AAE-F6B9-4480-96CD-5C11C1889D2C}" srcOrd="1" destOrd="0" presId="urn:microsoft.com/office/officeart/2005/8/layout/list1"/>
    <dgm:cxn modelId="{A207EE70-072E-401C-AF0A-9BA0EEDDC840}" type="presOf" srcId="{795B4F4C-57E4-41BA-A413-990D19ECD019}" destId="{DD527540-15AA-43CA-B330-418C1EC68704}" srcOrd="0" destOrd="0" presId="urn:microsoft.com/office/officeart/2005/8/layout/list1"/>
    <dgm:cxn modelId="{9D32C121-C3EF-4E8A-AD34-C17D6AA6E29B}" type="presOf" srcId="{E27204FF-027F-4F74-AA1A-10286F568EC1}" destId="{ABDE5F90-EA0F-4639-B122-337F91ECE997}" srcOrd="0" destOrd="0" presId="urn:microsoft.com/office/officeart/2005/8/layout/list1"/>
    <dgm:cxn modelId="{FF8BB44B-AB0E-4C19-986C-A5CFFC125E6F}" type="presOf" srcId="{6B8C5E18-3BA6-4EF4-9C5B-401355743D2A}" destId="{3C9975BC-EC90-4DD7-88AB-F0E47A0548D7}" srcOrd="0" destOrd="0" presId="urn:microsoft.com/office/officeart/2005/8/layout/list1"/>
    <dgm:cxn modelId="{0F7989CC-0B4F-4128-A936-B46B947A2375}" type="presOf" srcId="{795B4F4C-57E4-41BA-A413-990D19ECD019}" destId="{0CBBE4EA-20FB-41CF-BEB6-F4F4985758A4}" srcOrd="1" destOrd="0" presId="urn:microsoft.com/office/officeart/2005/8/layout/list1"/>
    <dgm:cxn modelId="{157FA93B-ECD7-4ED3-91A9-AAF0C352F986}" type="presOf" srcId="{C76B7237-59EB-4A5E-8A7D-86CDB16B461F}" destId="{6A083295-E448-44C3-BEAB-57FD60004E13}" srcOrd="0" destOrd="0" presId="urn:microsoft.com/office/officeart/2005/8/layout/list1"/>
    <dgm:cxn modelId="{F56C6489-8451-4B9B-95FA-65D58B94A6A9}" type="presOf" srcId="{E27204FF-027F-4F74-AA1A-10286F568EC1}" destId="{62FD8D81-DECE-42CF-BB6D-449FD9B980A7}"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79A522CA-21E6-430A-BD75-D677FFCB9AB2}" srcId="{C76B7237-59EB-4A5E-8A7D-86CDB16B461F}" destId="{6B8C5E18-3BA6-4EF4-9C5B-401355743D2A}" srcOrd="0" destOrd="0" parTransId="{B7C8BD49-2B3F-40EB-95BA-9D9D90E5A6E2}" sibTransId="{5F10C63C-38E6-46E2-B7BE-EABEF20380C5}"/>
    <dgm:cxn modelId="{1F4D5255-7258-4FBC-972E-63874D195BD2}" srcId="{C76B7237-59EB-4A5E-8A7D-86CDB16B461F}" destId="{E27204FF-027F-4F74-AA1A-10286F568EC1}" srcOrd="2" destOrd="0" parTransId="{27388384-89C1-40AC-9F34-2822A4A81A80}" sibTransId="{295C857E-E76E-44EB-B960-FDB0D50E1272}"/>
    <dgm:cxn modelId="{93DC367D-FD32-4C41-8675-1BA4D1AD0E35}" type="presParOf" srcId="{6A083295-E448-44C3-BEAB-57FD60004E13}" destId="{AE0CBAFC-30D1-426E-9447-FCD6F0086A76}" srcOrd="0" destOrd="0" presId="urn:microsoft.com/office/officeart/2005/8/layout/list1"/>
    <dgm:cxn modelId="{C87005E2-D6C9-4DD2-95AD-B058A854C14C}" type="presParOf" srcId="{AE0CBAFC-30D1-426E-9447-FCD6F0086A76}" destId="{3C9975BC-EC90-4DD7-88AB-F0E47A0548D7}" srcOrd="0" destOrd="0" presId="urn:microsoft.com/office/officeart/2005/8/layout/list1"/>
    <dgm:cxn modelId="{79E44E0A-32F3-4EF2-B077-D173D9EDC342}" type="presParOf" srcId="{AE0CBAFC-30D1-426E-9447-FCD6F0086A76}" destId="{88589AAE-F6B9-4480-96CD-5C11C1889D2C}" srcOrd="1" destOrd="0" presId="urn:microsoft.com/office/officeart/2005/8/layout/list1"/>
    <dgm:cxn modelId="{B3829286-7F2F-45A3-96D8-03EC2EA3773D}" type="presParOf" srcId="{6A083295-E448-44C3-BEAB-57FD60004E13}" destId="{312EC1CF-31A2-484A-926C-BA4E235497D8}" srcOrd="1" destOrd="0" presId="urn:microsoft.com/office/officeart/2005/8/layout/list1"/>
    <dgm:cxn modelId="{ADD34295-75C3-4C3A-88D5-B2B10D28024F}" type="presParOf" srcId="{6A083295-E448-44C3-BEAB-57FD60004E13}" destId="{82B3D2E3-0F8C-4652-A41B-B164712C88D0}" srcOrd="2" destOrd="0" presId="urn:microsoft.com/office/officeart/2005/8/layout/list1"/>
    <dgm:cxn modelId="{79CE7578-21C8-46F2-818A-BE08B4EC640E}" type="presParOf" srcId="{6A083295-E448-44C3-BEAB-57FD60004E13}" destId="{71BB635C-30E3-4C96-A941-FA7783CC5A6D}" srcOrd="3" destOrd="0" presId="urn:microsoft.com/office/officeart/2005/8/layout/list1"/>
    <dgm:cxn modelId="{877B3556-88A4-4A55-A938-6CBAAC1E2622}" type="presParOf" srcId="{6A083295-E448-44C3-BEAB-57FD60004E13}" destId="{815AA5D2-4948-4BBF-A470-17ECCBC2A75C}" srcOrd="4" destOrd="0" presId="urn:microsoft.com/office/officeart/2005/8/layout/list1"/>
    <dgm:cxn modelId="{6FC0042B-5307-43FD-B23A-E182CA07623E}" type="presParOf" srcId="{815AA5D2-4948-4BBF-A470-17ECCBC2A75C}" destId="{DD527540-15AA-43CA-B330-418C1EC68704}" srcOrd="0" destOrd="0" presId="urn:microsoft.com/office/officeart/2005/8/layout/list1"/>
    <dgm:cxn modelId="{BE16AEEB-B8D4-42C0-9D84-34EE6A93ED46}" type="presParOf" srcId="{815AA5D2-4948-4BBF-A470-17ECCBC2A75C}" destId="{0CBBE4EA-20FB-41CF-BEB6-F4F4985758A4}" srcOrd="1" destOrd="0" presId="urn:microsoft.com/office/officeart/2005/8/layout/list1"/>
    <dgm:cxn modelId="{DE8D31CE-37FB-4BA5-A369-9ECB5FD2716E}" type="presParOf" srcId="{6A083295-E448-44C3-BEAB-57FD60004E13}" destId="{D71D9500-DC45-4AD2-B43B-FB43C8EE17BE}" srcOrd="5" destOrd="0" presId="urn:microsoft.com/office/officeart/2005/8/layout/list1"/>
    <dgm:cxn modelId="{292885E2-789A-4E96-B829-71BA1F48D0CE}" type="presParOf" srcId="{6A083295-E448-44C3-BEAB-57FD60004E13}" destId="{56B707AA-C0D9-4981-AE82-213C168559A0}" srcOrd="6" destOrd="0" presId="urn:microsoft.com/office/officeart/2005/8/layout/list1"/>
    <dgm:cxn modelId="{A9827B26-C0A3-416E-A22D-E0CC203443F1}" type="presParOf" srcId="{6A083295-E448-44C3-BEAB-57FD60004E13}" destId="{671E136A-549A-4141-90B7-30525053AD6F}" srcOrd="7" destOrd="0" presId="urn:microsoft.com/office/officeart/2005/8/layout/list1"/>
    <dgm:cxn modelId="{5EA478A4-8DFA-4C43-B924-4C0C77CD2DA5}" type="presParOf" srcId="{6A083295-E448-44C3-BEAB-57FD60004E13}" destId="{1E44C377-5D5D-4870-B54A-2864BAE25ADE}" srcOrd="8" destOrd="0" presId="urn:microsoft.com/office/officeart/2005/8/layout/list1"/>
    <dgm:cxn modelId="{B696622D-38D7-4A42-8250-CEC104458FAC}" type="presParOf" srcId="{1E44C377-5D5D-4870-B54A-2864BAE25ADE}" destId="{ABDE5F90-EA0F-4639-B122-337F91ECE997}" srcOrd="0" destOrd="0" presId="urn:microsoft.com/office/officeart/2005/8/layout/list1"/>
    <dgm:cxn modelId="{B891C60A-E56C-4B27-AA4E-A48185384EB8}" type="presParOf" srcId="{1E44C377-5D5D-4870-B54A-2864BAE25ADE}" destId="{62FD8D81-DECE-42CF-BB6D-449FD9B980A7}" srcOrd="1" destOrd="0" presId="urn:microsoft.com/office/officeart/2005/8/layout/list1"/>
    <dgm:cxn modelId="{5EB671CA-0C96-448E-9F95-8357E57532FA}" type="presParOf" srcId="{6A083295-E448-44C3-BEAB-57FD60004E13}" destId="{3714FBAB-8D1D-4281-9E49-AC0FEC88CF58}" srcOrd="9" destOrd="0" presId="urn:microsoft.com/office/officeart/2005/8/layout/list1"/>
    <dgm:cxn modelId="{27E7F098-50C3-4FB0-9A76-08CB2AA0E1EA}"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BA1C95-460B-4094-80A8-5E00086BF22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CCADE9-F349-4861-8E94-5B6DFE7A3E85}">
      <dgm:prSet custT="1"/>
      <dgm:spPr/>
      <dgm:t>
        <a:bodyPr/>
        <a:lstStyle/>
        <a:p>
          <a:pPr rtl="0"/>
          <a:r>
            <a:rPr lang="en-US" sz="1600" baseline="0" smtClean="0">
              <a:latin typeface="+mj-lt"/>
            </a:rPr>
            <a:t>Process of applying for Industrial License &amp; Industrial Entrepreneur Memorandum made online on 24X7 basis through eBiz portal</a:t>
          </a:r>
          <a:endParaRPr lang="en-US" sz="1600">
            <a:latin typeface="+mj-lt"/>
          </a:endParaRPr>
        </a:p>
      </dgm:t>
    </dgm:pt>
    <dgm:pt modelId="{ED98F98F-BE45-40DD-B72D-361DED91C5F2}" type="parTrans" cxnId="{5C5A5F7D-8893-4507-9AB9-1B6D3D7F33D7}">
      <dgm:prSet/>
      <dgm:spPr/>
      <dgm:t>
        <a:bodyPr/>
        <a:lstStyle/>
        <a:p>
          <a:endParaRPr lang="en-US" sz="1600">
            <a:latin typeface="+mj-lt"/>
          </a:endParaRPr>
        </a:p>
      </dgm:t>
    </dgm:pt>
    <dgm:pt modelId="{559572F5-F017-4CA7-A390-02EF76872394}" type="sibTrans" cxnId="{5C5A5F7D-8893-4507-9AB9-1B6D3D7F33D7}">
      <dgm:prSet/>
      <dgm:spPr/>
      <dgm:t>
        <a:bodyPr/>
        <a:lstStyle/>
        <a:p>
          <a:endParaRPr lang="en-US" sz="1600">
            <a:latin typeface="+mj-lt"/>
          </a:endParaRPr>
        </a:p>
      </dgm:t>
    </dgm:pt>
    <dgm:pt modelId="{ACCB605A-EF12-459E-8E78-66E6DBDB7690}">
      <dgm:prSet custT="1"/>
      <dgm:spPr/>
      <dgm:t>
        <a:bodyPr/>
        <a:lstStyle/>
        <a:p>
          <a:pPr rtl="0"/>
          <a:r>
            <a:rPr lang="en-US" sz="1600" baseline="0" smtClean="0">
              <a:latin typeface="+mj-lt"/>
            </a:rPr>
            <a:t>Validity of  Industrial license extended to three years</a:t>
          </a:r>
          <a:endParaRPr lang="en-US" sz="1600">
            <a:latin typeface="+mj-lt"/>
          </a:endParaRPr>
        </a:p>
      </dgm:t>
    </dgm:pt>
    <dgm:pt modelId="{20082230-8B13-440F-9610-7B9897B8348B}" type="parTrans" cxnId="{5B0A0007-D81D-4F90-B61C-0150FC701293}">
      <dgm:prSet/>
      <dgm:spPr/>
      <dgm:t>
        <a:bodyPr/>
        <a:lstStyle/>
        <a:p>
          <a:endParaRPr lang="en-US" sz="1600">
            <a:latin typeface="+mj-lt"/>
          </a:endParaRPr>
        </a:p>
      </dgm:t>
    </dgm:pt>
    <dgm:pt modelId="{EC0DBD69-DEF4-4986-A9C4-B5BABCFE0BD5}" type="sibTrans" cxnId="{5B0A0007-D81D-4F90-B61C-0150FC701293}">
      <dgm:prSet/>
      <dgm:spPr/>
      <dgm:t>
        <a:bodyPr/>
        <a:lstStyle/>
        <a:p>
          <a:endParaRPr lang="en-US" sz="1600">
            <a:latin typeface="+mj-lt"/>
          </a:endParaRPr>
        </a:p>
      </dgm:t>
    </dgm:pt>
    <dgm:pt modelId="{F446058B-E20E-401C-9589-DD24AD44EBE8}">
      <dgm:prSet custT="1"/>
      <dgm:spPr/>
      <dgm:t>
        <a:bodyPr/>
        <a:lstStyle/>
        <a:p>
          <a:pPr rtl="0"/>
          <a:r>
            <a:rPr lang="en-US" sz="1600" baseline="0" smtClean="0">
              <a:latin typeface="+mj-lt"/>
            </a:rPr>
            <a:t>States asked to introduce self-certification and 3rd Party certification under Boilers Act</a:t>
          </a:r>
          <a:endParaRPr lang="en-US" sz="1600">
            <a:latin typeface="+mj-lt"/>
          </a:endParaRPr>
        </a:p>
      </dgm:t>
    </dgm:pt>
    <dgm:pt modelId="{EAA3BFF7-95E3-49C3-A331-C8BE7E4C289C}" type="parTrans" cxnId="{C72AA7BC-A53E-4639-8077-A18E5EC93752}">
      <dgm:prSet/>
      <dgm:spPr/>
      <dgm:t>
        <a:bodyPr/>
        <a:lstStyle/>
        <a:p>
          <a:endParaRPr lang="en-US" sz="1600">
            <a:latin typeface="+mj-lt"/>
          </a:endParaRPr>
        </a:p>
      </dgm:t>
    </dgm:pt>
    <dgm:pt modelId="{9EF9DD47-F996-4219-AE4D-C2F344B71BB0}" type="sibTrans" cxnId="{C72AA7BC-A53E-4639-8077-A18E5EC93752}">
      <dgm:prSet/>
      <dgm:spPr/>
      <dgm:t>
        <a:bodyPr/>
        <a:lstStyle/>
        <a:p>
          <a:endParaRPr lang="en-US" sz="1600">
            <a:latin typeface="+mj-lt"/>
          </a:endParaRPr>
        </a:p>
      </dgm:t>
    </dgm:pt>
    <dgm:pt modelId="{94217F03-91A4-411A-8612-766D1721F695}">
      <dgm:prSet custT="1"/>
      <dgm:spPr/>
      <dgm:t>
        <a:bodyPr/>
        <a:lstStyle/>
        <a:p>
          <a:pPr rtl="0"/>
          <a:r>
            <a:rPr lang="en-US" sz="1600" baseline="0" smtClean="0">
              <a:latin typeface="+mj-lt"/>
            </a:rPr>
            <a:t>Major components of Defence products’ list excluded from industrial licensing </a:t>
          </a:r>
          <a:endParaRPr lang="en-US" sz="1600">
            <a:latin typeface="+mj-lt"/>
          </a:endParaRPr>
        </a:p>
      </dgm:t>
    </dgm:pt>
    <dgm:pt modelId="{F000A628-D565-4132-94F7-CC6FC09599F9}" type="parTrans" cxnId="{05585A11-78ED-44BD-89FC-490DEF5CB840}">
      <dgm:prSet/>
      <dgm:spPr/>
      <dgm:t>
        <a:bodyPr/>
        <a:lstStyle/>
        <a:p>
          <a:endParaRPr lang="en-US" sz="1600">
            <a:latin typeface="+mj-lt"/>
          </a:endParaRPr>
        </a:p>
      </dgm:t>
    </dgm:pt>
    <dgm:pt modelId="{6D688D73-35AD-419E-9917-D915B4D71228}" type="sibTrans" cxnId="{05585A11-78ED-44BD-89FC-490DEF5CB840}">
      <dgm:prSet/>
      <dgm:spPr/>
      <dgm:t>
        <a:bodyPr/>
        <a:lstStyle/>
        <a:p>
          <a:endParaRPr lang="en-US" sz="1600">
            <a:latin typeface="+mj-lt"/>
          </a:endParaRPr>
        </a:p>
      </dgm:t>
    </dgm:pt>
    <dgm:pt modelId="{E4AE7805-7FDA-4889-8D57-7CA9E6DEC758}">
      <dgm:prSet custT="1"/>
      <dgm:spPr/>
      <dgm:t>
        <a:bodyPr/>
        <a:lstStyle/>
        <a:p>
          <a:pPr rtl="0"/>
          <a:r>
            <a:rPr lang="en-US" sz="1600" baseline="0" smtClean="0">
              <a:latin typeface="+mj-lt"/>
            </a:rPr>
            <a:t>Dual use items having military as well as civilian applications deregulated</a:t>
          </a:r>
          <a:endParaRPr lang="en-US" sz="1600">
            <a:latin typeface="+mj-lt"/>
          </a:endParaRPr>
        </a:p>
      </dgm:t>
    </dgm:pt>
    <dgm:pt modelId="{F1A0EB7B-34A8-423B-9DFC-3548D2663BC9}" type="parTrans" cxnId="{A8959032-38F9-4B09-9033-7FB344BCEE3C}">
      <dgm:prSet/>
      <dgm:spPr/>
      <dgm:t>
        <a:bodyPr/>
        <a:lstStyle/>
        <a:p>
          <a:endParaRPr lang="en-US" sz="1600">
            <a:latin typeface="+mj-lt"/>
          </a:endParaRPr>
        </a:p>
      </dgm:t>
    </dgm:pt>
    <dgm:pt modelId="{56DC14B5-DAD5-4631-AC5E-ACCAA32AE4A9}" type="sibTrans" cxnId="{A8959032-38F9-4B09-9033-7FB344BCEE3C}">
      <dgm:prSet/>
      <dgm:spPr/>
      <dgm:t>
        <a:bodyPr/>
        <a:lstStyle/>
        <a:p>
          <a:endParaRPr lang="en-US" sz="1600">
            <a:latin typeface="+mj-lt"/>
          </a:endParaRPr>
        </a:p>
      </dgm:t>
    </dgm:pt>
    <dgm:pt modelId="{3963F609-B087-40BA-8D99-02388C8D8D21}">
      <dgm:prSet custT="1"/>
      <dgm:spPr/>
      <dgm:t>
        <a:bodyPr/>
        <a:lstStyle/>
        <a:p>
          <a:pPr rtl="0"/>
          <a:r>
            <a:rPr lang="en-US" sz="1600" baseline="0" smtClean="0">
              <a:latin typeface="+mj-lt"/>
            </a:rPr>
            <a:t>Services of all Central Govt. Departments &amp; Ministries will be integrated with the E-Biz - a single window IT platform  for services- by 31 Dec. 2014</a:t>
          </a:r>
          <a:endParaRPr lang="en-US" sz="1600">
            <a:latin typeface="+mj-lt"/>
          </a:endParaRPr>
        </a:p>
      </dgm:t>
    </dgm:pt>
    <dgm:pt modelId="{2ABAA8F6-40D2-4932-8FAE-A1CEC4C6BCF1}" type="parTrans" cxnId="{7EE305EC-C8B8-419F-8369-45886DE998EF}">
      <dgm:prSet/>
      <dgm:spPr/>
      <dgm:t>
        <a:bodyPr/>
        <a:lstStyle/>
        <a:p>
          <a:endParaRPr lang="en-US" sz="1600">
            <a:latin typeface="+mj-lt"/>
          </a:endParaRPr>
        </a:p>
      </dgm:t>
    </dgm:pt>
    <dgm:pt modelId="{EFAF0700-69D9-4E83-A216-6803668A19E8}" type="sibTrans" cxnId="{7EE305EC-C8B8-419F-8369-45886DE998EF}">
      <dgm:prSet/>
      <dgm:spPr/>
      <dgm:t>
        <a:bodyPr/>
        <a:lstStyle/>
        <a:p>
          <a:endParaRPr lang="en-US" sz="1600">
            <a:latin typeface="+mj-lt"/>
          </a:endParaRPr>
        </a:p>
      </dgm:t>
    </dgm:pt>
    <dgm:pt modelId="{F2615306-E11B-490E-B863-6ADB4B15F8A7}" type="pres">
      <dgm:prSet presAssocID="{0DBA1C95-460B-4094-80A8-5E00086BF228}" presName="vert0" presStyleCnt="0">
        <dgm:presLayoutVars>
          <dgm:dir/>
          <dgm:animOne val="branch"/>
          <dgm:animLvl val="lvl"/>
        </dgm:presLayoutVars>
      </dgm:prSet>
      <dgm:spPr/>
      <dgm:t>
        <a:bodyPr/>
        <a:lstStyle/>
        <a:p>
          <a:endParaRPr lang="en-US"/>
        </a:p>
      </dgm:t>
    </dgm:pt>
    <dgm:pt modelId="{DEFBAAA1-D547-4B75-B4B3-F1182691A0F7}" type="pres">
      <dgm:prSet presAssocID="{59CCADE9-F349-4861-8E94-5B6DFE7A3E85}" presName="thickLine" presStyleLbl="alignNode1" presStyleIdx="0" presStyleCnt="6"/>
      <dgm:spPr/>
    </dgm:pt>
    <dgm:pt modelId="{7E52C79C-1FFE-4AB7-BB75-E5514EF04FD3}" type="pres">
      <dgm:prSet presAssocID="{59CCADE9-F349-4861-8E94-5B6DFE7A3E85}" presName="horz1" presStyleCnt="0"/>
      <dgm:spPr/>
    </dgm:pt>
    <dgm:pt modelId="{81340E1D-01B7-4CAB-AB31-955D9DBD84CB}" type="pres">
      <dgm:prSet presAssocID="{59CCADE9-F349-4861-8E94-5B6DFE7A3E85}" presName="tx1" presStyleLbl="revTx" presStyleIdx="0" presStyleCnt="6"/>
      <dgm:spPr/>
      <dgm:t>
        <a:bodyPr/>
        <a:lstStyle/>
        <a:p>
          <a:endParaRPr lang="en-US"/>
        </a:p>
      </dgm:t>
    </dgm:pt>
    <dgm:pt modelId="{C853F2A8-62E2-4679-9100-5555D3A83CAB}" type="pres">
      <dgm:prSet presAssocID="{59CCADE9-F349-4861-8E94-5B6DFE7A3E85}" presName="vert1" presStyleCnt="0"/>
      <dgm:spPr/>
    </dgm:pt>
    <dgm:pt modelId="{97439C27-551E-4B83-95E0-154EE9755717}" type="pres">
      <dgm:prSet presAssocID="{ACCB605A-EF12-459E-8E78-66E6DBDB7690}" presName="thickLine" presStyleLbl="alignNode1" presStyleIdx="1" presStyleCnt="6"/>
      <dgm:spPr/>
    </dgm:pt>
    <dgm:pt modelId="{F191EB64-8445-4D86-8D4B-432798FD7EBF}" type="pres">
      <dgm:prSet presAssocID="{ACCB605A-EF12-459E-8E78-66E6DBDB7690}" presName="horz1" presStyleCnt="0"/>
      <dgm:spPr/>
    </dgm:pt>
    <dgm:pt modelId="{F0900644-C2A6-4BE7-A31A-90C29BB6C66D}" type="pres">
      <dgm:prSet presAssocID="{ACCB605A-EF12-459E-8E78-66E6DBDB7690}" presName="tx1" presStyleLbl="revTx" presStyleIdx="1" presStyleCnt="6"/>
      <dgm:spPr/>
      <dgm:t>
        <a:bodyPr/>
        <a:lstStyle/>
        <a:p>
          <a:endParaRPr lang="en-US"/>
        </a:p>
      </dgm:t>
    </dgm:pt>
    <dgm:pt modelId="{F46EABCD-38C6-44C8-9F78-AFC0AD94B66D}" type="pres">
      <dgm:prSet presAssocID="{ACCB605A-EF12-459E-8E78-66E6DBDB7690}" presName="vert1" presStyleCnt="0"/>
      <dgm:spPr/>
    </dgm:pt>
    <dgm:pt modelId="{14A066E0-9F5D-484A-876A-58D3298ED0F3}" type="pres">
      <dgm:prSet presAssocID="{F446058B-E20E-401C-9589-DD24AD44EBE8}" presName="thickLine" presStyleLbl="alignNode1" presStyleIdx="2" presStyleCnt="6"/>
      <dgm:spPr/>
    </dgm:pt>
    <dgm:pt modelId="{AD3E9BCB-5C2D-42F9-A75F-05A0D6B78306}" type="pres">
      <dgm:prSet presAssocID="{F446058B-E20E-401C-9589-DD24AD44EBE8}" presName="horz1" presStyleCnt="0"/>
      <dgm:spPr/>
    </dgm:pt>
    <dgm:pt modelId="{AA04179C-BFD1-47BB-9CE6-5291A47B099B}" type="pres">
      <dgm:prSet presAssocID="{F446058B-E20E-401C-9589-DD24AD44EBE8}" presName="tx1" presStyleLbl="revTx" presStyleIdx="2" presStyleCnt="6"/>
      <dgm:spPr/>
      <dgm:t>
        <a:bodyPr/>
        <a:lstStyle/>
        <a:p>
          <a:endParaRPr lang="en-US"/>
        </a:p>
      </dgm:t>
    </dgm:pt>
    <dgm:pt modelId="{A4C7CD1C-120D-4AC5-BB8D-4C08AC1851E5}" type="pres">
      <dgm:prSet presAssocID="{F446058B-E20E-401C-9589-DD24AD44EBE8}" presName="vert1" presStyleCnt="0"/>
      <dgm:spPr/>
    </dgm:pt>
    <dgm:pt modelId="{9EC10C82-D8FB-4BD9-80AE-29CE10E1AD68}" type="pres">
      <dgm:prSet presAssocID="{94217F03-91A4-411A-8612-766D1721F695}" presName="thickLine" presStyleLbl="alignNode1" presStyleIdx="3" presStyleCnt="6"/>
      <dgm:spPr/>
    </dgm:pt>
    <dgm:pt modelId="{E1E8D9CB-1A59-49BF-A4C5-7B03AA746D45}" type="pres">
      <dgm:prSet presAssocID="{94217F03-91A4-411A-8612-766D1721F695}" presName="horz1" presStyleCnt="0"/>
      <dgm:spPr/>
    </dgm:pt>
    <dgm:pt modelId="{2ED0A9BA-B57A-4E0C-8E9A-13871515521C}" type="pres">
      <dgm:prSet presAssocID="{94217F03-91A4-411A-8612-766D1721F695}" presName="tx1" presStyleLbl="revTx" presStyleIdx="3" presStyleCnt="6"/>
      <dgm:spPr/>
      <dgm:t>
        <a:bodyPr/>
        <a:lstStyle/>
        <a:p>
          <a:endParaRPr lang="en-US"/>
        </a:p>
      </dgm:t>
    </dgm:pt>
    <dgm:pt modelId="{907A872B-36F6-4020-AFAF-97AFD967080F}" type="pres">
      <dgm:prSet presAssocID="{94217F03-91A4-411A-8612-766D1721F695}" presName="vert1" presStyleCnt="0"/>
      <dgm:spPr/>
    </dgm:pt>
    <dgm:pt modelId="{21514FE7-63DB-4CA8-B1BE-9E75765A011B}" type="pres">
      <dgm:prSet presAssocID="{E4AE7805-7FDA-4889-8D57-7CA9E6DEC758}" presName="thickLine" presStyleLbl="alignNode1" presStyleIdx="4" presStyleCnt="6"/>
      <dgm:spPr/>
    </dgm:pt>
    <dgm:pt modelId="{A500E072-8C2E-4B41-A061-D36D1F70927C}" type="pres">
      <dgm:prSet presAssocID="{E4AE7805-7FDA-4889-8D57-7CA9E6DEC758}" presName="horz1" presStyleCnt="0"/>
      <dgm:spPr/>
    </dgm:pt>
    <dgm:pt modelId="{0D2A4DF9-125E-4635-996F-2CF23E1382C2}" type="pres">
      <dgm:prSet presAssocID="{E4AE7805-7FDA-4889-8D57-7CA9E6DEC758}" presName="tx1" presStyleLbl="revTx" presStyleIdx="4" presStyleCnt="6"/>
      <dgm:spPr/>
      <dgm:t>
        <a:bodyPr/>
        <a:lstStyle/>
        <a:p>
          <a:endParaRPr lang="en-US"/>
        </a:p>
      </dgm:t>
    </dgm:pt>
    <dgm:pt modelId="{F938AF74-0755-49C5-8B34-5E4CA9B71A44}" type="pres">
      <dgm:prSet presAssocID="{E4AE7805-7FDA-4889-8D57-7CA9E6DEC758}" presName="vert1" presStyleCnt="0"/>
      <dgm:spPr/>
    </dgm:pt>
    <dgm:pt modelId="{A4AE8DB4-0D75-4478-AFF7-5846476BA6B8}" type="pres">
      <dgm:prSet presAssocID="{3963F609-B087-40BA-8D99-02388C8D8D21}" presName="thickLine" presStyleLbl="alignNode1" presStyleIdx="5" presStyleCnt="6"/>
      <dgm:spPr/>
    </dgm:pt>
    <dgm:pt modelId="{C966B2D0-ECBA-4B0C-BA62-19B04609C06D}" type="pres">
      <dgm:prSet presAssocID="{3963F609-B087-40BA-8D99-02388C8D8D21}" presName="horz1" presStyleCnt="0"/>
      <dgm:spPr/>
    </dgm:pt>
    <dgm:pt modelId="{96B2DCAA-4042-488D-8BC9-5F5B372F6792}" type="pres">
      <dgm:prSet presAssocID="{3963F609-B087-40BA-8D99-02388C8D8D21}" presName="tx1" presStyleLbl="revTx" presStyleIdx="5" presStyleCnt="6"/>
      <dgm:spPr/>
      <dgm:t>
        <a:bodyPr/>
        <a:lstStyle/>
        <a:p>
          <a:endParaRPr lang="en-US"/>
        </a:p>
      </dgm:t>
    </dgm:pt>
    <dgm:pt modelId="{31FCC358-3CE9-433E-B0AA-0FED0B709365}" type="pres">
      <dgm:prSet presAssocID="{3963F609-B087-40BA-8D99-02388C8D8D21}" presName="vert1" presStyleCnt="0"/>
      <dgm:spPr/>
    </dgm:pt>
  </dgm:ptLst>
  <dgm:cxnLst>
    <dgm:cxn modelId="{5B0A0007-D81D-4F90-B61C-0150FC701293}" srcId="{0DBA1C95-460B-4094-80A8-5E00086BF228}" destId="{ACCB605A-EF12-459E-8E78-66E6DBDB7690}" srcOrd="1" destOrd="0" parTransId="{20082230-8B13-440F-9610-7B9897B8348B}" sibTransId="{EC0DBD69-DEF4-4986-A9C4-B5BABCFE0BD5}"/>
    <dgm:cxn modelId="{E282BC7E-4C20-42ED-883D-A8BAFC2885F4}" type="presOf" srcId="{94217F03-91A4-411A-8612-766D1721F695}" destId="{2ED0A9BA-B57A-4E0C-8E9A-13871515521C}" srcOrd="0" destOrd="0" presId="urn:microsoft.com/office/officeart/2008/layout/LinedList"/>
    <dgm:cxn modelId="{A8959032-38F9-4B09-9033-7FB344BCEE3C}" srcId="{0DBA1C95-460B-4094-80A8-5E00086BF228}" destId="{E4AE7805-7FDA-4889-8D57-7CA9E6DEC758}" srcOrd="4" destOrd="0" parTransId="{F1A0EB7B-34A8-423B-9DFC-3548D2663BC9}" sibTransId="{56DC14B5-DAD5-4631-AC5E-ACCAA32AE4A9}"/>
    <dgm:cxn modelId="{41589901-4609-4A71-848D-30F330CACDD8}" type="presOf" srcId="{59CCADE9-F349-4861-8E94-5B6DFE7A3E85}" destId="{81340E1D-01B7-4CAB-AB31-955D9DBD84CB}" srcOrd="0" destOrd="0" presId="urn:microsoft.com/office/officeart/2008/layout/LinedList"/>
    <dgm:cxn modelId="{C72AA7BC-A53E-4639-8077-A18E5EC93752}" srcId="{0DBA1C95-460B-4094-80A8-5E00086BF228}" destId="{F446058B-E20E-401C-9589-DD24AD44EBE8}" srcOrd="2" destOrd="0" parTransId="{EAA3BFF7-95E3-49C3-A331-C8BE7E4C289C}" sibTransId="{9EF9DD47-F996-4219-AE4D-C2F344B71BB0}"/>
    <dgm:cxn modelId="{A5AE6790-AAA3-4323-A8CC-A2362B2C2103}" type="presOf" srcId="{3963F609-B087-40BA-8D99-02388C8D8D21}" destId="{96B2DCAA-4042-488D-8BC9-5F5B372F6792}" srcOrd="0" destOrd="0" presId="urn:microsoft.com/office/officeart/2008/layout/LinedList"/>
    <dgm:cxn modelId="{23554E90-82AB-4C14-9343-D74AA114EBFB}" type="presOf" srcId="{0DBA1C95-460B-4094-80A8-5E00086BF228}" destId="{F2615306-E11B-490E-B863-6ADB4B15F8A7}" srcOrd="0" destOrd="0" presId="urn:microsoft.com/office/officeart/2008/layout/LinedList"/>
    <dgm:cxn modelId="{0599253B-263D-432D-BB65-6ED4553611FD}" type="presOf" srcId="{ACCB605A-EF12-459E-8E78-66E6DBDB7690}" destId="{F0900644-C2A6-4BE7-A31A-90C29BB6C66D}" srcOrd="0" destOrd="0" presId="urn:microsoft.com/office/officeart/2008/layout/LinedList"/>
    <dgm:cxn modelId="{85903993-06AF-4F64-8E69-5F0403B289D4}" type="presOf" srcId="{F446058B-E20E-401C-9589-DD24AD44EBE8}" destId="{AA04179C-BFD1-47BB-9CE6-5291A47B099B}" srcOrd="0" destOrd="0" presId="urn:microsoft.com/office/officeart/2008/layout/LinedList"/>
    <dgm:cxn modelId="{5C5A5F7D-8893-4507-9AB9-1B6D3D7F33D7}" srcId="{0DBA1C95-460B-4094-80A8-5E00086BF228}" destId="{59CCADE9-F349-4861-8E94-5B6DFE7A3E85}" srcOrd="0" destOrd="0" parTransId="{ED98F98F-BE45-40DD-B72D-361DED91C5F2}" sibTransId="{559572F5-F017-4CA7-A390-02EF76872394}"/>
    <dgm:cxn modelId="{AF7405B2-ED7B-4683-9971-39ABA0103B5C}" type="presOf" srcId="{E4AE7805-7FDA-4889-8D57-7CA9E6DEC758}" destId="{0D2A4DF9-125E-4635-996F-2CF23E1382C2}" srcOrd="0" destOrd="0" presId="urn:microsoft.com/office/officeart/2008/layout/LinedList"/>
    <dgm:cxn modelId="{7EE305EC-C8B8-419F-8369-45886DE998EF}" srcId="{0DBA1C95-460B-4094-80A8-5E00086BF228}" destId="{3963F609-B087-40BA-8D99-02388C8D8D21}" srcOrd="5" destOrd="0" parTransId="{2ABAA8F6-40D2-4932-8FAE-A1CEC4C6BCF1}" sibTransId="{EFAF0700-69D9-4E83-A216-6803668A19E8}"/>
    <dgm:cxn modelId="{05585A11-78ED-44BD-89FC-490DEF5CB840}" srcId="{0DBA1C95-460B-4094-80A8-5E00086BF228}" destId="{94217F03-91A4-411A-8612-766D1721F695}" srcOrd="3" destOrd="0" parTransId="{F000A628-D565-4132-94F7-CC6FC09599F9}" sibTransId="{6D688D73-35AD-419E-9917-D915B4D71228}"/>
    <dgm:cxn modelId="{E3D0AC30-CEAA-4FB1-AEBB-A064F17FB31E}" type="presParOf" srcId="{F2615306-E11B-490E-B863-6ADB4B15F8A7}" destId="{DEFBAAA1-D547-4B75-B4B3-F1182691A0F7}" srcOrd="0" destOrd="0" presId="urn:microsoft.com/office/officeart/2008/layout/LinedList"/>
    <dgm:cxn modelId="{50B1C802-6767-4F77-B492-803615183836}" type="presParOf" srcId="{F2615306-E11B-490E-B863-6ADB4B15F8A7}" destId="{7E52C79C-1FFE-4AB7-BB75-E5514EF04FD3}" srcOrd="1" destOrd="0" presId="urn:microsoft.com/office/officeart/2008/layout/LinedList"/>
    <dgm:cxn modelId="{F359F73B-C55E-4E67-B74B-EB72F0CB2C04}" type="presParOf" srcId="{7E52C79C-1FFE-4AB7-BB75-E5514EF04FD3}" destId="{81340E1D-01B7-4CAB-AB31-955D9DBD84CB}" srcOrd="0" destOrd="0" presId="urn:microsoft.com/office/officeart/2008/layout/LinedList"/>
    <dgm:cxn modelId="{6FFC09B4-4A37-45F9-BFA6-D62753B67362}" type="presParOf" srcId="{7E52C79C-1FFE-4AB7-BB75-E5514EF04FD3}" destId="{C853F2A8-62E2-4679-9100-5555D3A83CAB}" srcOrd="1" destOrd="0" presId="urn:microsoft.com/office/officeart/2008/layout/LinedList"/>
    <dgm:cxn modelId="{E68DC58B-D655-4725-91DC-2F6B13B00F6E}" type="presParOf" srcId="{F2615306-E11B-490E-B863-6ADB4B15F8A7}" destId="{97439C27-551E-4B83-95E0-154EE9755717}" srcOrd="2" destOrd="0" presId="urn:microsoft.com/office/officeart/2008/layout/LinedList"/>
    <dgm:cxn modelId="{613741EF-BB94-4DE6-B0F7-EBFFCAF9338C}" type="presParOf" srcId="{F2615306-E11B-490E-B863-6ADB4B15F8A7}" destId="{F191EB64-8445-4D86-8D4B-432798FD7EBF}" srcOrd="3" destOrd="0" presId="urn:microsoft.com/office/officeart/2008/layout/LinedList"/>
    <dgm:cxn modelId="{749DC104-050E-455B-9E4F-742DB5AFB920}" type="presParOf" srcId="{F191EB64-8445-4D86-8D4B-432798FD7EBF}" destId="{F0900644-C2A6-4BE7-A31A-90C29BB6C66D}" srcOrd="0" destOrd="0" presId="urn:microsoft.com/office/officeart/2008/layout/LinedList"/>
    <dgm:cxn modelId="{5748CBAF-F0F6-4AD0-87F0-A76F4440DD66}" type="presParOf" srcId="{F191EB64-8445-4D86-8D4B-432798FD7EBF}" destId="{F46EABCD-38C6-44C8-9F78-AFC0AD94B66D}" srcOrd="1" destOrd="0" presId="urn:microsoft.com/office/officeart/2008/layout/LinedList"/>
    <dgm:cxn modelId="{1B67FE89-AB87-42FC-A889-CA046462D54C}" type="presParOf" srcId="{F2615306-E11B-490E-B863-6ADB4B15F8A7}" destId="{14A066E0-9F5D-484A-876A-58D3298ED0F3}" srcOrd="4" destOrd="0" presId="urn:microsoft.com/office/officeart/2008/layout/LinedList"/>
    <dgm:cxn modelId="{C01D993D-694A-4F5C-9CDD-A9171F635633}" type="presParOf" srcId="{F2615306-E11B-490E-B863-6ADB4B15F8A7}" destId="{AD3E9BCB-5C2D-42F9-A75F-05A0D6B78306}" srcOrd="5" destOrd="0" presId="urn:microsoft.com/office/officeart/2008/layout/LinedList"/>
    <dgm:cxn modelId="{00500836-3456-4427-8DA4-A8646959CED7}" type="presParOf" srcId="{AD3E9BCB-5C2D-42F9-A75F-05A0D6B78306}" destId="{AA04179C-BFD1-47BB-9CE6-5291A47B099B}" srcOrd="0" destOrd="0" presId="urn:microsoft.com/office/officeart/2008/layout/LinedList"/>
    <dgm:cxn modelId="{EA23935A-B273-45A4-99E1-FBF03C885A1F}" type="presParOf" srcId="{AD3E9BCB-5C2D-42F9-A75F-05A0D6B78306}" destId="{A4C7CD1C-120D-4AC5-BB8D-4C08AC1851E5}" srcOrd="1" destOrd="0" presId="urn:microsoft.com/office/officeart/2008/layout/LinedList"/>
    <dgm:cxn modelId="{D9B8258C-0CD2-47F6-9DBB-9D183EAE4DE2}" type="presParOf" srcId="{F2615306-E11B-490E-B863-6ADB4B15F8A7}" destId="{9EC10C82-D8FB-4BD9-80AE-29CE10E1AD68}" srcOrd="6" destOrd="0" presId="urn:microsoft.com/office/officeart/2008/layout/LinedList"/>
    <dgm:cxn modelId="{A1FAED4B-EAF4-4C82-9700-225BA09DA8F0}" type="presParOf" srcId="{F2615306-E11B-490E-B863-6ADB4B15F8A7}" destId="{E1E8D9CB-1A59-49BF-A4C5-7B03AA746D45}" srcOrd="7" destOrd="0" presId="urn:microsoft.com/office/officeart/2008/layout/LinedList"/>
    <dgm:cxn modelId="{02A48BC6-90F2-460F-BEF0-3E2857EBF7DE}" type="presParOf" srcId="{E1E8D9CB-1A59-49BF-A4C5-7B03AA746D45}" destId="{2ED0A9BA-B57A-4E0C-8E9A-13871515521C}" srcOrd="0" destOrd="0" presId="urn:microsoft.com/office/officeart/2008/layout/LinedList"/>
    <dgm:cxn modelId="{EB153FC6-CC9E-4ED6-8507-303EAB3B4120}" type="presParOf" srcId="{E1E8D9CB-1A59-49BF-A4C5-7B03AA746D45}" destId="{907A872B-36F6-4020-AFAF-97AFD967080F}" srcOrd="1" destOrd="0" presId="urn:microsoft.com/office/officeart/2008/layout/LinedList"/>
    <dgm:cxn modelId="{BAD60B2B-789B-4D2B-A84C-B7CB6F457419}" type="presParOf" srcId="{F2615306-E11B-490E-B863-6ADB4B15F8A7}" destId="{21514FE7-63DB-4CA8-B1BE-9E75765A011B}" srcOrd="8" destOrd="0" presId="urn:microsoft.com/office/officeart/2008/layout/LinedList"/>
    <dgm:cxn modelId="{C8DDEF06-FBF9-493C-B6B3-800302449FB6}" type="presParOf" srcId="{F2615306-E11B-490E-B863-6ADB4B15F8A7}" destId="{A500E072-8C2E-4B41-A061-D36D1F70927C}" srcOrd="9" destOrd="0" presId="urn:microsoft.com/office/officeart/2008/layout/LinedList"/>
    <dgm:cxn modelId="{431DFA78-1096-45F2-B50A-565E5F3A5448}" type="presParOf" srcId="{A500E072-8C2E-4B41-A061-D36D1F70927C}" destId="{0D2A4DF9-125E-4635-996F-2CF23E1382C2}" srcOrd="0" destOrd="0" presId="urn:microsoft.com/office/officeart/2008/layout/LinedList"/>
    <dgm:cxn modelId="{C310C983-3511-44FE-86E7-1B62168F3856}" type="presParOf" srcId="{A500E072-8C2E-4B41-A061-D36D1F70927C}" destId="{F938AF74-0755-49C5-8B34-5E4CA9B71A44}" srcOrd="1" destOrd="0" presId="urn:microsoft.com/office/officeart/2008/layout/LinedList"/>
    <dgm:cxn modelId="{D03EF28F-6693-4855-88FE-E0B96DE544AA}" type="presParOf" srcId="{F2615306-E11B-490E-B863-6ADB4B15F8A7}" destId="{A4AE8DB4-0D75-4478-AFF7-5846476BA6B8}" srcOrd="10" destOrd="0" presId="urn:microsoft.com/office/officeart/2008/layout/LinedList"/>
    <dgm:cxn modelId="{1331597D-B59E-4916-BE2F-521416468E10}" type="presParOf" srcId="{F2615306-E11B-490E-B863-6ADB4B15F8A7}" destId="{C966B2D0-ECBA-4B0C-BA62-19B04609C06D}" srcOrd="11" destOrd="0" presId="urn:microsoft.com/office/officeart/2008/layout/LinedList"/>
    <dgm:cxn modelId="{37B36A84-68D8-4CD5-836C-842608215CCE}" type="presParOf" srcId="{C966B2D0-ECBA-4B0C-BA62-19B04609C06D}" destId="{96B2DCAA-4042-488D-8BC9-5F5B372F6792}" srcOrd="0" destOrd="0" presId="urn:microsoft.com/office/officeart/2008/layout/LinedList"/>
    <dgm:cxn modelId="{DFEA8FB3-D8BE-4C4E-99AD-F7E83619187D}" type="presParOf" srcId="{C966B2D0-ECBA-4B0C-BA62-19B04609C06D}" destId="{31FCC358-3CE9-433E-B0AA-0FED0B709365}" srcOrd="1"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E6AD7334-6AEE-484A-BB5B-F6681BA4A32B}" type="presOf" srcId="{795B4F4C-57E4-41BA-A413-990D19ECD019}" destId="{DD527540-15AA-43CA-B330-418C1EC68704}" srcOrd="0" destOrd="0" presId="urn:microsoft.com/office/officeart/2005/8/layout/list1"/>
    <dgm:cxn modelId="{41ED8DDB-F20C-4A65-8C80-109AFEC5C611}" type="presOf" srcId="{E27204FF-027F-4F74-AA1A-10286F568EC1}" destId="{ABDE5F90-EA0F-4639-B122-337F91ECE997}" srcOrd="0" destOrd="0" presId="urn:microsoft.com/office/officeart/2005/8/layout/list1"/>
    <dgm:cxn modelId="{34326870-B2BE-4B6F-A69A-EC89DE876D5F}" type="presOf" srcId="{E27204FF-027F-4F74-AA1A-10286F568EC1}" destId="{62FD8D81-DECE-42CF-BB6D-449FD9B980A7}" srcOrd="1" destOrd="0" presId="urn:microsoft.com/office/officeart/2005/8/layout/list1"/>
    <dgm:cxn modelId="{3FA88291-593E-42CB-9862-1A4C07A231D5}" type="presOf" srcId="{795B4F4C-57E4-41BA-A413-990D19ECD019}" destId="{0CBBE4EA-20FB-41CF-BEB6-F4F4985758A4}" srcOrd="1" destOrd="0" presId="urn:microsoft.com/office/officeart/2005/8/layout/list1"/>
    <dgm:cxn modelId="{D47B6840-FD1C-421E-BABC-51F703F03438}" type="presOf" srcId="{6B8C5E18-3BA6-4EF4-9C5B-401355743D2A}" destId="{88589AAE-F6B9-4480-96CD-5C11C1889D2C}" srcOrd="1" destOrd="0" presId="urn:microsoft.com/office/officeart/2005/8/layout/list1"/>
    <dgm:cxn modelId="{26461315-E3E7-466E-95FC-FD7176ECCD1F}" type="presOf" srcId="{6B8C5E18-3BA6-4EF4-9C5B-401355743D2A}" destId="{3C9975BC-EC90-4DD7-88AB-F0E47A0548D7}" srcOrd="0"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79A522CA-21E6-430A-BD75-D677FFCB9AB2}" srcId="{C76B7237-59EB-4A5E-8A7D-86CDB16B461F}" destId="{6B8C5E18-3BA6-4EF4-9C5B-401355743D2A}" srcOrd="0" destOrd="0" parTransId="{B7C8BD49-2B3F-40EB-95BA-9D9D90E5A6E2}" sibTransId="{5F10C63C-38E6-46E2-B7BE-EABEF20380C5}"/>
    <dgm:cxn modelId="{47E093F6-FFB4-4FE5-ADE3-3B19CA1E57A7}" type="presOf" srcId="{C76B7237-59EB-4A5E-8A7D-86CDB16B461F}" destId="{6A083295-E448-44C3-BEAB-57FD60004E13}" srcOrd="0"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14F6E2FA-D78B-4E14-9965-54DE4C22C41A}" type="presParOf" srcId="{6A083295-E448-44C3-BEAB-57FD60004E13}" destId="{AE0CBAFC-30D1-426E-9447-FCD6F0086A76}" srcOrd="0" destOrd="0" presId="urn:microsoft.com/office/officeart/2005/8/layout/list1"/>
    <dgm:cxn modelId="{2C073F4C-0975-4514-B149-AB32FB7B3520}" type="presParOf" srcId="{AE0CBAFC-30D1-426E-9447-FCD6F0086A76}" destId="{3C9975BC-EC90-4DD7-88AB-F0E47A0548D7}" srcOrd="0" destOrd="0" presId="urn:microsoft.com/office/officeart/2005/8/layout/list1"/>
    <dgm:cxn modelId="{E2A93EE3-8EDF-422A-AA3C-E1FD3A7A42EE}" type="presParOf" srcId="{AE0CBAFC-30D1-426E-9447-FCD6F0086A76}" destId="{88589AAE-F6B9-4480-96CD-5C11C1889D2C}" srcOrd="1" destOrd="0" presId="urn:microsoft.com/office/officeart/2005/8/layout/list1"/>
    <dgm:cxn modelId="{2AE52EE6-192E-4EBA-A255-FCCAD4675FE9}" type="presParOf" srcId="{6A083295-E448-44C3-BEAB-57FD60004E13}" destId="{312EC1CF-31A2-484A-926C-BA4E235497D8}" srcOrd="1" destOrd="0" presId="urn:microsoft.com/office/officeart/2005/8/layout/list1"/>
    <dgm:cxn modelId="{2D80F300-7F19-4E87-B412-2F52CD89C6C2}" type="presParOf" srcId="{6A083295-E448-44C3-BEAB-57FD60004E13}" destId="{82B3D2E3-0F8C-4652-A41B-B164712C88D0}" srcOrd="2" destOrd="0" presId="urn:microsoft.com/office/officeart/2005/8/layout/list1"/>
    <dgm:cxn modelId="{3F094BF5-36E9-42C5-8A2B-AC8555A68841}" type="presParOf" srcId="{6A083295-E448-44C3-BEAB-57FD60004E13}" destId="{71BB635C-30E3-4C96-A941-FA7783CC5A6D}" srcOrd="3" destOrd="0" presId="urn:microsoft.com/office/officeart/2005/8/layout/list1"/>
    <dgm:cxn modelId="{C97B040A-7755-40B6-B9F1-52E47840D91B}" type="presParOf" srcId="{6A083295-E448-44C3-BEAB-57FD60004E13}" destId="{815AA5D2-4948-4BBF-A470-17ECCBC2A75C}" srcOrd="4" destOrd="0" presId="urn:microsoft.com/office/officeart/2005/8/layout/list1"/>
    <dgm:cxn modelId="{0B8213E7-C588-4DE1-9FDF-05E0FBBE0E11}" type="presParOf" srcId="{815AA5D2-4948-4BBF-A470-17ECCBC2A75C}" destId="{DD527540-15AA-43CA-B330-418C1EC68704}" srcOrd="0" destOrd="0" presId="urn:microsoft.com/office/officeart/2005/8/layout/list1"/>
    <dgm:cxn modelId="{D8A44B4C-8F71-4D78-B691-C990A7D1E167}" type="presParOf" srcId="{815AA5D2-4948-4BBF-A470-17ECCBC2A75C}" destId="{0CBBE4EA-20FB-41CF-BEB6-F4F4985758A4}" srcOrd="1" destOrd="0" presId="urn:microsoft.com/office/officeart/2005/8/layout/list1"/>
    <dgm:cxn modelId="{6A6BD367-67DA-4C17-8AC9-F88CA1ECAC64}" type="presParOf" srcId="{6A083295-E448-44C3-BEAB-57FD60004E13}" destId="{D71D9500-DC45-4AD2-B43B-FB43C8EE17BE}" srcOrd="5" destOrd="0" presId="urn:microsoft.com/office/officeart/2005/8/layout/list1"/>
    <dgm:cxn modelId="{96C7D7E5-3804-4871-8439-A454D1EC9FC6}" type="presParOf" srcId="{6A083295-E448-44C3-BEAB-57FD60004E13}" destId="{56B707AA-C0D9-4981-AE82-213C168559A0}" srcOrd="6" destOrd="0" presId="urn:microsoft.com/office/officeart/2005/8/layout/list1"/>
    <dgm:cxn modelId="{986585D6-AFA3-4505-A514-1E3F59541705}" type="presParOf" srcId="{6A083295-E448-44C3-BEAB-57FD60004E13}" destId="{671E136A-549A-4141-90B7-30525053AD6F}" srcOrd="7" destOrd="0" presId="urn:microsoft.com/office/officeart/2005/8/layout/list1"/>
    <dgm:cxn modelId="{8F564BE8-8AFC-435B-AAB7-1025291B5862}" type="presParOf" srcId="{6A083295-E448-44C3-BEAB-57FD60004E13}" destId="{1E44C377-5D5D-4870-B54A-2864BAE25ADE}" srcOrd="8" destOrd="0" presId="urn:microsoft.com/office/officeart/2005/8/layout/list1"/>
    <dgm:cxn modelId="{E177FF05-7942-405A-85D9-02E5B00A7E0F}" type="presParOf" srcId="{1E44C377-5D5D-4870-B54A-2864BAE25ADE}" destId="{ABDE5F90-EA0F-4639-B122-337F91ECE997}" srcOrd="0" destOrd="0" presId="urn:microsoft.com/office/officeart/2005/8/layout/list1"/>
    <dgm:cxn modelId="{8202A0E7-3A2F-4529-9BC9-228B6078482E}" type="presParOf" srcId="{1E44C377-5D5D-4870-B54A-2864BAE25ADE}" destId="{62FD8D81-DECE-42CF-BB6D-449FD9B980A7}" srcOrd="1" destOrd="0" presId="urn:microsoft.com/office/officeart/2005/8/layout/list1"/>
    <dgm:cxn modelId="{607A8AFE-22A5-498E-A73C-C387FB2D9E3B}" type="presParOf" srcId="{6A083295-E448-44C3-BEAB-57FD60004E13}" destId="{3714FBAB-8D1D-4281-9E49-AC0FEC88CF58}" srcOrd="9" destOrd="0" presId="urn:microsoft.com/office/officeart/2005/8/layout/list1"/>
    <dgm:cxn modelId="{D82D7E1C-E97D-427E-8795-261F1A38A0D7}"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100220-7028-414A-92B6-1F8D899B5D0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3ACD40A-16A8-4154-931A-9BF94DA9066C}">
      <dgm:prSet custT="1"/>
      <dgm:spPr/>
      <dgm:t>
        <a:bodyPr/>
        <a:lstStyle/>
        <a:p>
          <a:pPr rtl="0"/>
          <a:r>
            <a:rPr lang="en-US" sz="1800" baseline="0" smtClean="0">
              <a:latin typeface="+mj-lt"/>
            </a:rPr>
            <a:t>Advisory sent to all Departments/ State Governments to simplify and rationalize regulatory environment:</a:t>
          </a:r>
          <a:endParaRPr lang="en-US" sz="1800">
            <a:latin typeface="+mj-lt"/>
          </a:endParaRPr>
        </a:p>
      </dgm:t>
    </dgm:pt>
    <dgm:pt modelId="{874E7E26-1BA9-4DBA-8918-7F0374A04464}" type="parTrans" cxnId="{B014DA8C-ADEC-47C2-A853-CBC1DB97347D}">
      <dgm:prSet/>
      <dgm:spPr/>
      <dgm:t>
        <a:bodyPr/>
        <a:lstStyle/>
        <a:p>
          <a:endParaRPr lang="en-US" sz="1800">
            <a:latin typeface="+mj-lt"/>
          </a:endParaRPr>
        </a:p>
      </dgm:t>
    </dgm:pt>
    <dgm:pt modelId="{9A5848B8-DF82-4E19-8B90-42AF7AE15D60}" type="sibTrans" cxnId="{B014DA8C-ADEC-47C2-A853-CBC1DB97347D}">
      <dgm:prSet/>
      <dgm:spPr/>
      <dgm:t>
        <a:bodyPr/>
        <a:lstStyle/>
        <a:p>
          <a:endParaRPr lang="en-US" sz="1800">
            <a:latin typeface="+mj-lt"/>
          </a:endParaRPr>
        </a:p>
      </dgm:t>
    </dgm:pt>
    <dgm:pt modelId="{67B8677E-C070-4D3D-9778-11D7D1210B70}">
      <dgm:prSet custT="1"/>
      <dgm:spPr/>
      <dgm:t>
        <a:bodyPr/>
        <a:lstStyle/>
        <a:p>
          <a:pPr rtl="0"/>
          <a:r>
            <a:rPr lang="en-US" sz="1800" smtClean="0">
              <a:latin typeface="+mj-lt"/>
            </a:rPr>
            <a:t>All returns should be filed on-line through a unified form; </a:t>
          </a:r>
          <a:endParaRPr lang="en-US" sz="1800">
            <a:latin typeface="+mj-lt"/>
          </a:endParaRPr>
        </a:p>
      </dgm:t>
    </dgm:pt>
    <dgm:pt modelId="{D0D4F793-C5D1-4348-9DB0-7064A517AE4E}" type="parTrans" cxnId="{606A6046-2F30-4EC3-A15F-2FB57D59B08E}">
      <dgm:prSet/>
      <dgm:spPr/>
      <dgm:t>
        <a:bodyPr/>
        <a:lstStyle/>
        <a:p>
          <a:endParaRPr lang="en-US" sz="1800">
            <a:latin typeface="+mj-lt"/>
          </a:endParaRPr>
        </a:p>
      </dgm:t>
    </dgm:pt>
    <dgm:pt modelId="{20F912B2-D694-4B6C-BABF-3901B778F454}" type="sibTrans" cxnId="{606A6046-2F30-4EC3-A15F-2FB57D59B08E}">
      <dgm:prSet/>
      <dgm:spPr/>
      <dgm:t>
        <a:bodyPr/>
        <a:lstStyle/>
        <a:p>
          <a:endParaRPr lang="en-US" sz="1800">
            <a:latin typeface="+mj-lt"/>
          </a:endParaRPr>
        </a:p>
      </dgm:t>
    </dgm:pt>
    <dgm:pt modelId="{610793F1-9D5D-43A1-8A4A-E204A06BE483}">
      <dgm:prSet custT="1"/>
      <dgm:spPr/>
      <dgm:t>
        <a:bodyPr/>
        <a:lstStyle/>
        <a:p>
          <a:pPr rtl="0"/>
          <a:r>
            <a:rPr lang="en-US" sz="1800" smtClean="0">
              <a:latin typeface="+mj-lt"/>
            </a:rPr>
            <a:t>A check-list of required compliances should be placed on Ministry’s/Department’s web portal; </a:t>
          </a:r>
          <a:endParaRPr lang="en-US" sz="1800">
            <a:latin typeface="+mj-lt"/>
          </a:endParaRPr>
        </a:p>
      </dgm:t>
    </dgm:pt>
    <dgm:pt modelId="{C4236E3C-CA8B-45A2-89B6-C884591539E0}" type="parTrans" cxnId="{06D3C7E1-E4E2-4AE0-8826-0784FD766A2A}">
      <dgm:prSet/>
      <dgm:spPr/>
      <dgm:t>
        <a:bodyPr/>
        <a:lstStyle/>
        <a:p>
          <a:endParaRPr lang="en-US" sz="1800">
            <a:latin typeface="+mj-lt"/>
          </a:endParaRPr>
        </a:p>
      </dgm:t>
    </dgm:pt>
    <dgm:pt modelId="{70A9994E-440F-4571-B5CC-3A5DCABFB82F}" type="sibTrans" cxnId="{06D3C7E1-E4E2-4AE0-8826-0784FD766A2A}">
      <dgm:prSet/>
      <dgm:spPr/>
      <dgm:t>
        <a:bodyPr/>
        <a:lstStyle/>
        <a:p>
          <a:endParaRPr lang="en-US" sz="1800">
            <a:latin typeface="+mj-lt"/>
          </a:endParaRPr>
        </a:p>
      </dgm:t>
    </dgm:pt>
    <dgm:pt modelId="{B46264A9-97DA-4608-ABD4-41B9C322B329}">
      <dgm:prSet custT="1"/>
      <dgm:spPr/>
      <dgm:t>
        <a:bodyPr/>
        <a:lstStyle/>
        <a:p>
          <a:pPr rtl="0"/>
          <a:r>
            <a:rPr lang="en-US" sz="1800" smtClean="0">
              <a:latin typeface="+mj-lt"/>
            </a:rPr>
            <a:t>All registers required to be maintained by the business should be replaced with a single electronic register; </a:t>
          </a:r>
          <a:endParaRPr lang="en-US" sz="1800">
            <a:latin typeface="+mj-lt"/>
          </a:endParaRPr>
        </a:p>
      </dgm:t>
    </dgm:pt>
    <dgm:pt modelId="{0945A0DD-BB72-4045-9188-7AC5197FF2D5}" type="parTrans" cxnId="{22B179B4-FC83-46E5-A413-7B40E29A06BA}">
      <dgm:prSet/>
      <dgm:spPr/>
      <dgm:t>
        <a:bodyPr/>
        <a:lstStyle/>
        <a:p>
          <a:endParaRPr lang="en-US" sz="1800">
            <a:latin typeface="+mj-lt"/>
          </a:endParaRPr>
        </a:p>
      </dgm:t>
    </dgm:pt>
    <dgm:pt modelId="{F443AAE7-2B65-4D11-8786-95869CA7B44F}" type="sibTrans" cxnId="{22B179B4-FC83-46E5-A413-7B40E29A06BA}">
      <dgm:prSet/>
      <dgm:spPr/>
      <dgm:t>
        <a:bodyPr/>
        <a:lstStyle/>
        <a:p>
          <a:endParaRPr lang="en-US" sz="1800">
            <a:latin typeface="+mj-lt"/>
          </a:endParaRPr>
        </a:p>
      </dgm:t>
    </dgm:pt>
    <dgm:pt modelId="{361B42E5-F430-42B6-96B8-E38437E1A1A4}">
      <dgm:prSet custT="1"/>
      <dgm:spPr/>
      <dgm:t>
        <a:bodyPr/>
        <a:lstStyle/>
        <a:p>
          <a:pPr rtl="0"/>
          <a:r>
            <a:rPr lang="en-US" sz="1800" smtClean="0">
              <a:latin typeface="+mj-lt"/>
            </a:rPr>
            <a:t>No inspection should be undertaken without the approval of the Head of the Department; and </a:t>
          </a:r>
          <a:endParaRPr lang="en-US" sz="1800">
            <a:latin typeface="+mj-lt"/>
          </a:endParaRPr>
        </a:p>
      </dgm:t>
    </dgm:pt>
    <dgm:pt modelId="{53C8AF33-7465-4F62-9530-9F349DA81BB9}" type="parTrans" cxnId="{26ADC5D6-5510-4699-9DFF-CCC7C2DDE850}">
      <dgm:prSet/>
      <dgm:spPr/>
      <dgm:t>
        <a:bodyPr/>
        <a:lstStyle/>
        <a:p>
          <a:endParaRPr lang="en-US" sz="1800">
            <a:latin typeface="+mj-lt"/>
          </a:endParaRPr>
        </a:p>
      </dgm:t>
    </dgm:pt>
    <dgm:pt modelId="{717DE89C-7105-46CA-B939-99B6BF06A9BF}" type="sibTrans" cxnId="{26ADC5D6-5510-4699-9DFF-CCC7C2DDE850}">
      <dgm:prSet/>
      <dgm:spPr/>
      <dgm:t>
        <a:bodyPr/>
        <a:lstStyle/>
        <a:p>
          <a:endParaRPr lang="en-US" sz="1800">
            <a:latin typeface="+mj-lt"/>
          </a:endParaRPr>
        </a:p>
      </dgm:t>
    </dgm:pt>
    <dgm:pt modelId="{C38C3612-14A0-4D17-B231-883785FE58CC}">
      <dgm:prSet custT="1"/>
      <dgm:spPr/>
      <dgm:t>
        <a:bodyPr/>
        <a:lstStyle/>
        <a:p>
          <a:pPr rtl="0"/>
          <a:r>
            <a:rPr lang="en-US" sz="1800" smtClean="0">
              <a:latin typeface="+mj-lt"/>
            </a:rPr>
            <a:t>For all non-risk, non-hazardous businesses a system of self-certification should be introduced</a:t>
          </a:r>
          <a:endParaRPr lang="en-US" sz="1800">
            <a:latin typeface="+mj-lt"/>
          </a:endParaRPr>
        </a:p>
      </dgm:t>
    </dgm:pt>
    <dgm:pt modelId="{7CDFAF7B-6B4A-4C80-8022-AA61E57A36C0}" type="parTrans" cxnId="{0B3B837B-2BBE-4E1A-B216-EA14453EA256}">
      <dgm:prSet/>
      <dgm:spPr/>
      <dgm:t>
        <a:bodyPr/>
        <a:lstStyle/>
        <a:p>
          <a:endParaRPr lang="en-US" sz="1800">
            <a:latin typeface="+mj-lt"/>
          </a:endParaRPr>
        </a:p>
      </dgm:t>
    </dgm:pt>
    <dgm:pt modelId="{653981A9-61A3-45FF-97B4-3AE9CF817EBB}" type="sibTrans" cxnId="{0B3B837B-2BBE-4E1A-B216-EA14453EA256}">
      <dgm:prSet/>
      <dgm:spPr/>
      <dgm:t>
        <a:bodyPr/>
        <a:lstStyle/>
        <a:p>
          <a:endParaRPr lang="en-US" sz="1800">
            <a:latin typeface="+mj-lt"/>
          </a:endParaRPr>
        </a:p>
      </dgm:t>
    </dgm:pt>
    <dgm:pt modelId="{0D4FD8BA-A14C-4C87-BBD5-1B01E6CC7A94}" type="pres">
      <dgm:prSet presAssocID="{54100220-7028-414A-92B6-1F8D899B5D03}" presName="vert0" presStyleCnt="0">
        <dgm:presLayoutVars>
          <dgm:dir/>
          <dgm:animOne val="branch"/>
          <dgm:animLvl val="lvl"/>
        </dgm:presLayoutVars>
      </dgm:prSet>
      <dgm:spPr/>
      <dgm:t>
        <a:bodyPr/>
        <a:lstStyle/>
        <a:p>
          <a:endParaRPr lang="en-US"/>
        </a:p>
      </dgm:t>
    </dgm:pt>
    <dgm:pt modelId="{CC83F3B6-BABA-422C-9915-2F396607902E}" type="pres">
      <dgm:prSet presAssocID="{23ACD40A-16A8-4154-931A-9BF94DA9066C}" presName="thickLine" presStyleLbl="alignNode1" presStyleIdx="0" presStyleCnt="1"/>
      <dgm:spPr/>
    </dgm:pt>
    <dgm:pt modelId="{E49447FF-0715-46D2-B33E-2B45EE006006}" type="pres">
      <dgm:prSet presAssocID="{23ACD40A-16A8-4154-931A-9BF94DA9066C}" presName="horz1" presStyleCnt="0"/>
      <dgm:spPr/>
    </dgm:pt>
    <dgm:pt modelId="{740B9B9C-48B8-4F90-9176-BA6706E2CCAA}" type="pres">
      <dgm:prSet presAssocID="{23ACD40A-16A8-4154-931A-9BF94DA9066C}" presName="tx1" presStyleLbl="revTx" presStyleIdx="0" presStyleCnt="6"/>
      <dgm:spPr/>
      <dgm:t>
        <a:bodyPr/>
        <a:lstStyle/>
        <a:p>
          <a:endParaRPr lang="en-US"/>
        </a:p>
      </dgm:t>
    </dgm:pt>
    <dgm:pt modelId="{A764F6DD-0CE2-4272-B618-870053607481}" type="pres">
      <dgm:prSet presAssocID="{23ACD40A-16A8-4154-931A-9BF94DA9066C}" presName="vert1" presStyleCnt="0"/>
      <dgm:spPr/>
    </dgm:pt>
    <dgm:pt modelId="{D560B339-C191-424B-8BAF-7952D539746C}" type="pres">
      <dgm:prSet presAssocID="{67B8677E-C070-4D3D-9778-11D7D1210B70}" presName="vertSpace2a" presStyleCnt="0"/>
      <dgm:spPr/>
    </dgm:pt>
    <dgm:pt modelId="{7B685980-2746-4FAB-9961-ACAED7F1C9C2}" type="pres">
      <dgm:prSet presAssocID="{67B8677E-C070-4D3D-9778-11D7D1210B70}" presName="horz2" presStyleCnt="0"/>
      <dgm:spPr/>
    </dgm:pt>
    <dgm:pt modelId="{7B6D7216-3A41-4880-B2F5-CDBE24A2E364}" type="pres">
      <dgm:prSet presAssocID="{67B8677E-C070-4D3D-9778-11D7D1210B70}" presName="horzSpace2" presStyleCnt="0"/>
      <dgm:spPr/>
    </dgm:pt>
    <dgm:pt modelId="{FFAEDC72-5DC2-4513-9C38-45C5D3629A7D}" type="pres">
      <dgm:prSet presAssocID="{67B8677E-C070-4D3D-9778-11D7D1210B70}" presName="tx2" presStyleLbl="revTx" presStyleIdx="1" presStyleCnt="6"/>
      <dgm:spPr/>
      <dgm:t>
        <a:bodyPr/>
        <a:lstStyle/>
        <a:p>
          <a:endParaRPr lang="en-US"/>
        </a:p>
      </dgm:t>
    </dgm:pt>
    <dgm:pt modelId="{0AD0FC63-5D88-4F21-AA81-A00372778051}" type="pres">
      <dgm:prSet presAssocID="{67B8677E-C070-4D3D-9778-11D7D1210B70}" presName="vert2" presStyleCnt="0"/>
      <dgm:spPr/>
    </dgm:pt>
    <dgm:pt modelId="{B6F9EEF5-2023-45EE-9A8A-737BB5E60429}" type="pres">
      <dgm:prSet presAssocID="{67B8677E-C070-4D3D-9778-11D7D1210B70}" presName="thinLine2b" presStyleLbl="callout" presStyleIdx="0" presStyleCnt="5"/>
      <dgm:spPr/>
    </dgm:pt>
    <dgm:pt modelId="{EFD897E5-D806-47A3-9B24-2C5890F120CB}" type="pres">
      <dgm:prSet presAssocID="{67B8677E-C070-4D3D-9778-11D7D1210B70}" presName="vertSpace2b" presStyleCnt="0"/>
      <dgm:spPr/>
    </dgm:pt>
    <dgm:pt modelId="{1FC62AE9-62A7-45DB-B027-4671461A5FED}" type="pres">
      <dgm:prSet presAssocID="{610793F1-9D5D-43A1-8A4A-E204A06BE483}" presName="horz2" presStyleCnt="0"/>
      <dgm:spPr/>
    </dgm:pt>
    <dgm:pt modelId="{67CA7BBA-F07F-4234-A0AF-D3D91D29DB9F}" type="pres">
      <dgm:prSet presAssocID="{610793F1-9D5D-43A1-8A4A-E204A06BE483}" presName="horzSpace2" presStyleCnt="0"/>
      <dgm:spPr/>
    </dgm:pt>
    <dgm:pt modelId="{1A1CE475-44F9-4998-B3B3-B5FFF9ADEF02}" type="pres">
      <dgm:prSet presAssocID="{610793F1-9D5D-43A1-8A4A-E204A06BE483}" presName="tx2" presStyleLbl="revTx" presStyleIdx="2" presStyleCnt="6"/>
      <dgm:spPr/>
      <dgm:t>
        <a:bodyPr/>
        <a:lstStyle/>
        <a:p>
          <a:endParaRPr lang="en-US"/>
        </a:p>
      </dgm:t>
    </dgm:pt>
    <dgm:pt modelId="{8C8D88D6-DDDF-4159-9751-5B560467A28D}" type="pres">
      <dgm:prSet presAssocID="{610793F1-9D5D-43A1-8A4A-E204A06BE483}" presName="vert2" presStyleCnt="0"/>
      <dgm:spPr/>
    </dgm:pt>
    <dgm:pt modelId="{062B1F19-DFF3-4098-9EBD-C1D6DE9940D1}" type="pres">
      <dgm:prSet presAssocID="{610793F1-9D5D-43A1-8A4A-E204A06BE483}" presName="thinLine2b" presStyleLbl="callout" presStyleIdx="1" presStyleCnt="5"/>
      <dgm:spPr/>
    </dgm:pt>
    <dgm:pt modelId="{8C581D98-A3E0-404F-A228-29AD14502A9A}" type="pres">
      <dgm:prSet presAssocID="{610793F1-9D5D-43A1-8A4A-E204A06BE483}" presName="vertSpace2b" presStyleCnt="0"/>
      <dgm:spPr/>
    </dgm:pt>
    <dgm:pt modelId="{7DC47A0B-A21F-4171-B710-AAF4E4A33236}" type="pres">
      <dgm:prSet presAssocID="{B46264A9-97DA-4608-ABD4-41B9C322B329}" presName="horz2" presStyleCnt="0"/>
      <dgm:spPr/>
    </dgm:pt>
    <dgm:pt modelId="{23724F70-0D9D-4F95-8932-ACC65783D701}" type="pres">
      <dgm:prSet presAssocID="{B46264A9-97DA-4608-ABD4-41B9C322B329}" presName="horzSpace2" presStyleCnt="0"/>
      <dgm:spPr/>
    </dgm:pt>
    <dgm:pt modelId="{E9DE95B9-4812-4335-A6EB-9DDB78BA083E}" type="pres">
      <dgm:prSet presAssocID="{B46264A9-97DA-4608-ABD4-41B9C322B329}" presName="tx2" presStyleLbl="revTx" presStyleIdx="3" presStyleCnt="6"/>
      <dgm:spPr/>
      <dgm:t>
        <a:bodyPr/>
        <a:lstStyle/>
        <a:p>
          <a:endParaRPr lang="en-US"/>
        </a:p>
      </dgm:t>
    </dgm:pt>
    <dgm:pt modelId="{C1B06635-580E-4CF2-AA12-448F206B14B2}" type="pres">
      <dgm:prSet presAssocID="{B46264A9-97DA-4608-ABD4-41B9C322B329}" presName="vert2" presStyleCnt="0"/>
      <dgm:spPr/>
    </dgm:pt>
    <dgm:pt modelId="{20C91685-9FED-4465-8B6C-4FEA3267DC46}" type="pres">
      <dgm:prSet presAssocID="{B46264A9-97DA-4608-ABD4-41B9C322B329}" presName="thinLine2b" presStyleLbl="callout" presStyleIdx="2" presStyleCnt="5"/>
      <dgm:spPr/>
    </dgm:pt>
    <dgm:pt modelId="{FA7D605E-5964-4CA5-A634-2C3232C769FE}" type="pres">
      <dgm:prSet presAssocID="{B46264A9-97DA-4608-ABD4-41B9C322B329}" presName="vertSpace2b" presStyleCnt="0"/>
      <dgm:spPr/>
    </dgm:pt>
    <dgm:pt modelId="{6D4B4CC4-0416-4794-8AB6-D7C8AF1297EC}" type="pres">
      <dgm:prSet presAssocID="{361B42E5-F430-42B6-96B8-E38437E1A1A4}" presName="horz2" presStyleCnt="0"/>
      <dgm:spPr/>
    </dgm:pt>
    <dgm:pt modelId="{332BEEE1-41F7-4881-B451-9FBF9A3F7CD5}" type="pres">
      <dgm:prSet presAssocID="{361B42E5-F430-42B6-96B8-E38437E1A1A4}" presName="horzSpace2" presStyleCnt="0"/>
      <dgm:spPr/>
    </dgm:pt>
    <dgm:pt modelId="{238B8A97-DDC1-44E9-8886-F119610F8622}" type="pres">
      <dgm:prSet presAssocID="{361B42E5-F430-42B6-96B8-E38437E1A1A4}" presName="tx2" presStyleLbl="revTx" presStyleIdx="4" presStyleCnt="6"/>
      <dgm:spPr/>
      <dgm:t>
        <a:bodyPr/>
        <a:lstStyle/>
        <a:p>
          <a:endParaRPr lang="en-US"/>
        </a:p>
      </dgm:t>
    </dgm:pt>
    <dgm:pt modelId="{94CFFA45-D590-42E9-B808-4443E51E74C0}" type="pres">
      <dgm:prSet presAssocID="{361B42E5-F430-42B6-96B8-E38437E1A1A4}" presName="vert2" presStyleCnt="0"/>
      <dgm:spPr/>
    </dgm:pt>
    <dgm:pt modelId="{5C81C0B9-54ED-420A-B91B-62855A8DE3FA}" type="pres">
      <dgm:prSet presAssocID="{361B42E5-F430-42B6-96B8-E38437E1A1A4}" presName="thinLine2b" presStyleLbl="callout" presStyleIdx="3" presStyleCnt="5"/>
      <dgm:spPr/>
    </dgm:pt>
    <dgm:pt modelId="{F036BF43-63FD-4322-BBC8-B7460C4BB713}" type="pres">
      <dgm:prSet presAssocID="{361B42E5-F430-42B6-96B8-E38437E1A1A4}" presName="vertSpace2b" presStyleCnt="0"/>
      <dgm:spPr/>
    </dgm:pt>
    <dgm:pt modelId="{D1A964A9-AD5A-41D4-964E-55721D5EC484}" type="pres">
      <dgm:prSet presAssocID="{C38C3612-14A0-4D17-B231-883785FE58CC}" presName="horz2" presStyleCnt="0"/>
      <dgm:spPr/>
    </dgm:pt>
    <dgm:pt modelId="{3F8B8EEF-5D84-4E4B-A893-8ECD709429DA}" type="pres">
      <dgm:prSet presAssocID="{C38C3612-14A0-4D17-B231-883785FE58CC}" presName="horzSpace2" presStyleCnt="0"/>
      <dgm:spPr/>
    </dgm:pt>
    <dgm:pt modelId="{F4E235E3-A24F-44B7-BD10-3C2B097DB25B}" type="pres">
      <dgm:prSet presAssocID="{C38C3612-14A0-4D17-B231-883785FE58CC}" presName="tx2" presStyleLbl="revTx" presStyleIdx="5" presStyleCnt="6"/>
      <dgm:spPr/>
      <dgm:t>
        <a:bodyPr/>
        <a:lstStyle/>
        <a:p>
          <a:endParaRPr lang="en-US"/>
        </a:p>
      </dgm:t>
    </dgm:pt>
    <dgm:pt modelId="{0D0FF549-1CF2-43E2-938A-087BE76675B2}" type="pres">
      <dgm:prSet presAssocID="{C38C3612-14A0-4D17-B231-883785FE58CC}" presName="vert2" presStyleCnt="0"/>
      <dgm:spPr/>
    </dgm:pt>
    <dgm:pt modelId="{969C7D42-08D0-4727-9AE9-B34FC7B62ACA}" type="pres">
      <dgm:prSet presAssocID="{C38C3612-14A0-4D17-B231-883785FE58CC}" presName="thinLine2b" presStyleLbl="callout" presStyleIdx="4" presStyleCnt="5"/>
      <dgm:spPr/>
    </dgm:pt>
    <dgm:pt modelId="{A46159D2-7AC7-4518-9F8E-4D647FE9E21D}" type="pres">
      <dgm:prSet presAssocID="{C38C3612-14A0-4D17-B231-883785FE58CC}" presName="vertSpace2b" presStyleCnt="0"/>
      <dgm:spPr/>
    </dgm:pt>
  </dgm:ptLst>
  <dgm:cxnLst>
    <dgm:cxn modelId="{CCB650EA-2298-4FBD-A3BF-E9D55CA0A815}" type="presOf" srcId="{23ACD40A-16A8-4154-931A-9BF94DA9066C}" destId="{740B9B9C-48B8-4F90-9176-BA6706E2CCAA}" srcOrd="0" destOrd="0" presId="urn:microsoft.com/office/officeart/2008/layout/LinedList"/>
    <dgm:cxn modelId="{0B3B837B-2BBE-4E1A-B216-EA14453EA256}" srcId="{23ACD40A-16A8-4154-931A-9BF94DA9066C}" destId="{C38C3612-14A0-4D17-B231-883785FE58CC}" srcOrd="4" destOrd="0" parTransId="{7CDFAF7B-6B4A-4C80-8022-AA61E57A36C0}" sibTransId="{653981A9-61A3-45FF-97B4-3AE9CF817EBB}"/>
    <dgm:cxn modelId="{60C868F0-2920-4CB8-BCE3-81DB31585657}" type="presOf" srcId="{C38C3612-14A0-4D17-B231-883785FE58CC}" destId="{F4E235E3-A24F-44B7-BD10-3C2B097DB25B}" srcOrd="0" destOrd="0" presId="urn:microsoft.com/office/officeart/2008/layout/LinedList"/>
    <dgm:cxn modelId="{22B179B4-FC83-46E5-A413-7B40E29A06BA}" srcId="{23ACD40A-16A8-4154-931A-9BF94DA9066C}" destId="{B46264A9-97DA-4608-ABD4-41B9C322B329}" srcOrd="2" destOrd="0" parTransId="{0945A0DD-BB72-4045-9188-7AC5197FF2D5}" sibTransId="{F443AAE7-2B65-4D11-8786-95869CA7B44F}"/>
    <dgm:cxn modelId="{B014DA8C-ADEC-47C2-A853-CBC1DB97347D}" srcId="{54100220-7028-414A-92B6-1F8D899B5D03}" destId="{23ACD40A-16A8-4154-931A-9BF94DA9066C}" srcOrd="0" destOrd="0" parTransId="{874E7E26-1BA9-4DBA-8918-7F0374A04464}" sibTransId="{9A5848B8-DF82-4E19-8B90-42AF7AE15D60}"/>
    <dgm:cxn modelId="{33E39F80-DECF-468E-8C90-969FE9009114}" type="presOf" srcId="{67B8677E-C070-4D3D-9778-11D7D1210B70}" destId="{FFAEDC72-5DC2-4513-9C38-45C5D3629A7D}" srcOrd="0" destOrd="0" presId="urn:microsoft.com/office/officeart/2008/layout/LinedList"/>
    <dgm:cxn modelId="{606A6046-2F30-4EC3-A15F-2FB57D59B08E}" srcId="{23ACD40A-16A8-4154-931A-9BF94DA9066C}" destId="{67B8677E-C070-4D3D-9778-11D7D1210B70}" srcOrd="0" destOrd="0" parTransId="{D0D4F793-C5D1-4348-9DB0-7064A517AE4E}" sibTransId="{20F912B2-D694-4B6C-BABF-3901B778F454}"/>
    <dgm:cxn modelId="{06D3C7E1-E4E2-4AE0-8826-0784FD766A2A}" srcId="{23ACD40A-16A8-4154-931A-9BF94DA9066C}" destId="{610793F1-9D5D-43A1-8A4A-E204A06BE483}" srcOrd="1" destOrd="0" parTransId="{C4236E3C-CA8B-45A2-89B6-C884591539E0}" sibTransId="{70A9994E-440F-4571-B5CC-3A5DCABFB82F}"/>
    <dgm:cxn modelId="{84BA8F98-C84F-482E-AC04-002712605958}" type="presOf" srcId="{B46264A9-97DA-4608-ABD4-41B9C322B329}" destId="{E9DE95B9-4812-4335-A6EB-9DDB78BA083E}" srcOrd="0" destOrd="0" presId="urn:microsoft.com/office/officeart/2008/layout/LinedList"/>
    <dgm:cxn modelId="{09656506-6C5E-46C7-AB4E-411EC0757A99}" type="presOf" srcId="{361B42E5-F430-42B6-96B8-E38437E1A1A4}" destId="{238B8A97-DDC1-44E9-8886-F119610F8622}" srcOrd="0" destOrd="0" presId="urn:microsoft.com/office/officeart/2008/layout/LinedList"/>
    <dgm:cxn modelId="{C1503E37-4F4D-499E-9AF1-8FE9A8E35CB1}" type="presOf" srcId="{610793F1-9D5D-43A1-8A4A-E204A06BE483}" destId="{1A1CE475-44F9-4998-B3B3-B5FFF9ADEF02}" srcOrd="0" destOrd="0" presId="urn:microsoft.com/office/officeart/2008/layout/LinedList"/>
    <dgm:cxn modelId="{26ADC5D6-5510-4699-9DFF-CCC7C2DDE850}" srcId="{23ACD40A-16A8-4154-931A-9BF94DA9066C}" destId="{361B42E5-F430-42B6-96B8-E38437E1A1A4}" srcOrd="3" destOrd="0" parTransId="{53C8AF33-7465-4F62-9530-9F349DA81BB9}" sibTransId="{717DE89C-7105-46CA-B939-99B6BF06A9BF}"/>
    <dgm:cxn modelId="{1222898A-5024-467A-B3F9-46800B65D063}" type="presOf" srcId="{54100220-7028-414A-92B6-1F8D899B5D03}" destId="{0D4FD8BA-A14C-4C87-BBD5-1B01E6CC7A94}" srcOrd="0" destOrd="0" presId="urn:microsoft.com/office/officeart/2008/layout/LinedList"/>
    <dgm:cxn modelId="{013B63B5-CD89-4FA1-845C-102AF89186C3}" type="presParOf" srcId="{0D4FD8BA-A14C-4C87-BBD5-1B01E6CC7A94}" destId="{CC83F3B6-BABA-422C-9915-2F396607902E}" srcOrd="0" destOrd="0" presId="urn:microsoft.com/office/officeart/2008/layout/LinedList"/>
    <dgm:cxn modelId="{04234AC5-FE66-44E0-A9FB-44E918F5B749}" type="presParOf" srcId="{0D4FD8BA-A14C-4C87-BBD5-1B01E6CC7A94}" destId="{E49447FF-0715-46D2-B33E-2B45EE006006}" srcOrd="1" destOrd="0" presId="urn:microsoft.com/office/officeart/2008/layout/LinedList"/>
    <dgm:cxn modelId="{363A49A1-0BD7-4BC8-87B7-16AD43A38034}" type="presParOf" srcId="{E49447FF-0715-46D2-B33E-2B45EE006006}" destId="{740B9B9C-48B8-4F90-9176-BA6706E2CCAA}" srcOrd="0" destOrd="0" presId="urn:microsoft.com/office/officeart/2008/layout/LinedList"/>
    <dgm:cxn modelId="{DD87F332-D6F8-4391-8B0D-6705BF460B67}" type="presParOf" srcId="{E49447FF-0715-46D2-B33E-2B45EE006006}" destId="{A764F6DD-0CE2-4272-B618-870053607481}" srcOrd="1" destOrd="0" presId="urn:microsoft.com/office/officeart/2008/layout/LinedList"/>
    <dgm:cxn modelId="{B97B4ABF-3C72-428B-BB7F-DDAB1A7712E4}" type="presParOf" srcId="{A764F6DD-0CE2-4272-B618-870053607481}" destId="{D560B339-C191-424B-8BAF-7952D539746C}" srcOrd="0" destOrd="0" presId="urn:microsoft.com/office/officeart/2008/layout/LinedList"/>
    <dgm:cxn modelId="{39345BDA-5866-442C-BFB4-F7B3F144B51B}" type="presParOf" srcId="{A764F6DD-0CE2-4272-B618-870053607481}" destId="{7B685980-2746-4FAB-9961-ACAED7F1C9C2}" srcOrd="1" destOrd="0" presId="urn:microsoft.com/office/officeart/2008/layout/LinedList"/>
    <dgm:cxn modelId="{B4814FF5-F5F4-4CCA-9E3A-D23E24650E4F}" type="presParOf" srcId="{7B685980-2746-4FAB-9961-ACAED7F1C9C2}" destId="{7B6D7216-3A41-4880-B2F5-CDBE24A2E364}" srcOrd="0" destOrd="0" presId="urn:microsoft.com/office/officeart/2008/layout/LinedList"/>
    <dgm:cxn modelId="{EE3E347A-688B-4A0B-9DBC-57F92C7A1F54}" type="presParOf" srcId="{7B685980-2746-4FAB-9961-ACAED7F1C9C2}" destId="{FFAEDC72-5DC2-4513-9C38-45C5D3629A7D}" srcOrd="1" destOrd="0" presId="urn:microsoft.com/office/officeart/2008/layout/LinedList"/>
    <dgm:cxn modelId="{F6DF14A5-6DE0-4609-AB13-BB8415A49417}" type="presParOf" srcId="{7B685980-2746-4FAB-9961-ACAED7F1C9C2}" destId="{0AD0FC63-5D88-4F21-AA81-A00372778051}" srcOrd="2" destOrd="0" presId="urn:microsoft.com/office/officeart/2008/layout/LinedList"/>
    <dgm:cxn modelId="{B1E76439-552B-4724-96A4-F78F2215A24F}" type="presParOf" srcId="{A764F6DD-0CE2-4272-B618-870053607481}" destId="{B6F9EEF5-2023-45EE-9A8A-737BB5E60429}" srcOrd="2" destOrd="0" presId="urn:microsoft.com/office/officeart/2008/layout/LinedList"/>
    <dgm:cxn modelId="{6D7BFFE8-507F-4CD6-A048-6A33979064E0}" type="presParOf" srcId="{A764F6DD-0CE2-4272-B618-870053607481}" destId="{EFD897E5-D806-47A3-9B24-2C5890F120CB}" srcOrd="3" destOrd="0" presId="urn:microsoft.com/office/officeart/2008/layout/LinedList"/>
    <dgm:cxn modelId="{2290D5C3-55AC-4655-A60E-9D5015F19315}" type="presParOf" srcId="{A764F6DD-0CE2-4272-B618-870053607481}" destId="{1FC62AE9-62A7-45DB-B027-4671461A5FED}" srcOrd="4" destOrd="0" presId="urn:microsoft.com/office/officeart/2008/layout/LinedList"/>
    <dgm:cxn modelId="{C9095397-5B61-41E9-B081-9DB78DDC0E02}" type="presParOf" srcId="{1FC62AE9-62A7-45DB-B027-4671461A5FED}" destId="{67CA7BBA-F07F-4234-A0AF-D3D91D29DB9F}" srcOrd="0" destOrd="0" presId="urn:microsoft.com/office/officeart/2008/layout/LinedList"/>
    <dgm:cxn modelId="{839C3037-C3EC-41F8-85C6-3D25D6632016}" type="presParOf" srcId="{1FC62AE9-62A7-45DB-B027-4671461A5FED}" destId="{1A1CE475-44F9-4998-B3B3-B5FFF9ADEF02}" srcOrd="1" destOrd="0" presId="urn:microsoft.com/office/officeart/2008/layout/LinedList"/>
    <dgm:cxn modelId="{E4E103CD-C62C-4F6A-953C-C6CF4961605E}" type="presParOf" srcId="{1FC62AE9-62A7-45DB-B027-4671461A5FED}" destId="{8C8D88D6-DDDF-4159-9751-5B560467A28D}" srcOrd="2" destOrd="0" presId="urn:microsoft.com/office/officeart/2008/layout/LinedList"/>
    <dgm:cxn modelId="{F37F6E47-EB69-457B-B37A-B7A5EB4C6762}" type="presParOf" srcId="{A764F6DD-0CE2-4272-B618-870053607481}" destId="{062B1F19-DFF3-4098-9EBD-C1D6DE9940D1}" srcOrd="5" destOrd="0" presId="urn:microsoft.com/office/officeart/2008/layout/LinedList"/>
    <dgm:cxn modelId="{B8DE170D-E546-4D33-877A-E6B1681B4716}" type="presParOf" srcId="{A764F6DD-0CE2-4272-B618-870053607481}" destId="{8C581D98-A3E0-404F-A228-29AD14502A9A}" srcOrd="6" destOrd="0" presId="urn:microsoft.com/office/officeart/2008/layout/LinedList"/>
    <dgm:cxn modelId="{D4252473-0893-4F50-B099-1A10E5EF6F31}" type="presParOf" srcId="{A764F6DD-0CE2-4272-B618-870053607481}" destId="{7DC47A0B-A21F-4171-B710-AAF4E4A33236}" srcOrd="7" destOrd="0" presId="urn:microsoft.com/office/officeart/2008/layout/LinedList"/>
    <dgm:cxn modelId="{36DA1C51-A298-4D42-A525-69B0B3D28470}" type="presParOf" srcId="{7DC47A0B-A21F-4171-B710-AAF4E4A33236}" destId="{23724F70-0D9D-4F95-8932-ACC65783D701}" srcOrd="0" destOrd="0" presId="urn:microsoft.com/office/officeart/2008/layout/LinedList"/>
    <dgm:cxn modelId="{C32BAD12-914B-43AA-8496-928CD105F5A3}" type="presParOf" srcId="{7DC47A0B-A21F-4171-B710-AAF4E4A33236}" destId="{E9DE95B9-4812-4335-A6EB-9DDB78BA083E}" srcOrd="1" destOrd="0" presId="urn:microsoft.com/office/officeart/2008/layout/LinedList"/>
    <dgm:cxn modelId="{26A3B025-14F6-43F6-B23A-45738D7E20D6}" type="presParOf" srcId="{7DC47A0B-A21F-4171-B710-AAF4E4A33236}" destId="{C1B06635-580E-4CF2-AA12-448F206B14B2}" srcOrd="2" destOrd="0" presId="urn:microsoft.com/office/officeart/2008/layout/LinedList"/>
    <dgm:cxn modelId="{0CC54B3A-F411-47E3-AB7A-62335FCE1311}" type="presParOf" srcId="{A764F6DD-0CE2-4272-B618-870053607481}" destId="{20C91685-9FED-4465-8B6C-4FEA3267DC46}" srcOrd="8" destOrd="0" presId="urn:microsoft.com/office/officeart/2008/layout/LinedList"/>
    <dgm:cxn modelId="{4222D732-D4C1-4E81-82E0-AE421351678D}" type="presParOf" srcId="{A764F6DD-0CE2-4272-B618-870053607481}" destId="{FA7D605E-5964-4CA5-A634-2C3232C769FE}" srcOrd="9" destOrd="0" presId="urn:microsoft.com/office/officeart/2008/layout/LinedList"/>
    <dgm:cxn modelId="{A6B0FB32-8FA2-45F1-A704-A1001AC1BD5E}" type="presParOf" srcId="{A764F6DD-0CE2-4272-B618-870053607481}" destId="{6D4B4CC4-0416-4794-8AB6-D7C8AF1297EC}" srcOrd="10" destOrd="0" presId="urn:microsoft.com/office/officeart/2008/layout/LinedList"/>
    <dgm:cxn modelId="{595648B7-24EA-4087-ABCD-A4E9CA4C971F}" type="presParOf" srcId="{6D4B4CC4-0416-4794-8AB6-D7C8AF1297EC}" destId="{332BEEE1-41F7-4881-B451-9FBF9A3F7CD5}" srcOrd="0" destOrd="0" presId="urn:microsoft.com/office/officeart/2008/layout/LinedList"/>
    <dgm:cxn modelId="{29715C9F-B433-4CF8-933D-7A08EF69EB56}" type="presParOf" srcId="{6D4B4CC4-0416-4794-8AB6-D7C8AF1297EC}" destId="{238B8A97-DDC1-44E9-8886-F119610F8622}" srcOrd="1" destOrd="0" presId="urn:microsoft.com/office/officeart/2008/layout/LinedList"/>
    <dgm:cxn modelId="{0333FFEF-494F-4BB3-9BF2-70C87BF0ADA3}" type="presParOf" srcId="{6D4B4CC4-0416-4794-8AB6-D7C8AF1297EC}" destId="{94CFFA45-D590-42E9-B808-4443E51E74C0}" srcOrd="2" destOrd="0" presId="urn:microsoft.com/office/officeart/2008/layout/LinedList"/>
    <dgm:cxn modelId="{C89FF290-0669-4ACA-AEC9-B674AB8E57DC}" type="presParOf" srcId="{A764F6DD-0CE2-4272-B618-870053607481}" destId="{5C81C0B9-54ED-420A-B91B-62855A8DE3FA}" srcOrd="11" destOrd="0" presId="urn:microsoft.com/office/officeart/2008/layout/LinedList"/>
    <dgm:cxn modelId="{639D69BD-34B7-43BB-AD8F-74E1F560765A}" type="presParOf" srcId="{A764F6DD-0CE2-4272-B618-870053607481}" destId="{F036BF43-63FD-4322-BBC8-B7460C4BB713}" srcOrd="12" destOrd="0" presId="urn:microsoft.com/office/officeart/2008/layout/LinedList"/>
    <dgm:cxn modelId="{FCF268D4-80B7-4262-8C74-B9D1AE752536}" type="presParOf" srcId="{A764F6DD-0CE2-4272-B618-870053607481}" destId="{D1A964A9-AD5A-41D4-964E-55721D5EC484}" srcOrd="13" destOrd="0" presId="urn:microsoft.com/office/officeart/2008/layout/LinedList"/>
    <dgm:cxn modelId="{03C5D081-A967-457D-AEA8-CA97A1B1F5F1}" type="presParOf" srcId="{D1A964A9-AD5A-41D4-964E-55721D5EC484}" destId="{3F8B8EEF-5D84-4E4B-A893-8ECD709429DA}" srcOrd="0" destOrd="0" presId="urn:microsoft.com/office/officeart/2008/layout/LinedList"/>
    <dgm:cxn modelId="{9D71E362-F3A4-443E-BBD5-EEECB1C4837D}" type="presParOf" srcId="{D1A964A9-AD5A-41D4-964E-55721D5EC484}" destId="{F4E235E3-A24F-44B7-BD10-3C2B097DB25B}" srcOrd="1" destOrd="0" presId="urn:microsoft.com/office/officeart/2008/layout/LinedList"/>
    <dgm:cxn modelId="{6E04612F-9866-4CF0-8549-98776CB4ECB4}" type="presParOf" srcId="{D1A964A9-AD5A-41D4-964E-55721D5EC484}" destId="{0D0FF549-1CF2-43E2-938A-087BE76675B2}" srcOrd="2" destOrd="0" presId="urn:microsoft.com/office/officeart/2008/layout/LinedList"/>
    <dgm:cxn modelId="{2FD3DBE4-0FB4-48A3-BD36-2242EAD869B1}" type="presParOf" srcId="{A764F6DD-0CE2-4272-B618-870053607481}" destId="{969C7D42-08D0-4727-9AE9-B34FC7B62ACA}" srcOrd="14" destOrd="0" presId="urn:microsoft.com/office/officeart/2008/layout/LinedList"/>
    <dgm:cxn modelId="{E5C1EA61-F652-4581-AC6D-373692AA92C1}" type="presParOf" srcId="{A764F6DD-0CE2-4272-B618-870053607481}" destId="{A46159D2-7AC7-4518-9F8E-4D647FE9E21D}" srcOrd="15"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5C43CADE-ABA3-4A98-8DD6-C60F477C561C}" type="presOf" srcId="{E27204FF-027F-4F74-AA1A-10286F568EC1}" destId="{62FD8D81-DECE-42CF-BB6D-449FD9B980A7}" srcOrd="1" destOrd="0" presId="urn:microsoft.com/office/officeart/2005/8/layout/list1"/>
    <dgm:cxn modelId="{87279E98-1AAC-4FA0-B17A-12A4DB2D8E88}" type="presOf" srcId="{795B4F4C-57E4-41BA-A413-990D19ECD019}" destId="{DD527540-15AA-43CA-B330-418C1EC68704}" srcOrd="0" destOrd="0" presId="urn:microsoft.com/office/officeart/2005/8/layout/list1"/>
    <dgm:cxn modelId="{5D25C56C-E851-42CB-8A11-05521A4DC72D}" type="presOf" srcId="{6B8C5E18-3BA6-4EF4-9C5B-401355743D2A}" destId="{3C9975BC-EC90-4DD7-88AB-F0E47A0548D7}" srcOrd="0" destOrd="0" presId="urn:microsoft.com/office/officeart/2005/8/layout/list1"/>
    <dgm:cxn modelId="{0EFD6042-1EFC-4B4E-89D9-A8C50E9B85F5}" type="presOf" srcId="{E27204FF-027F-4F74-AA1A-10286F568EC1}" destId="{ABDE5F90-EA0F-4639-B122-337F91ECE997}" srcOrd="0" destOrd="0" presId="urn:microsoft.com/office/officeart/2005/8/layout/list1"/>
    <dgm:cxn modelId="{A186A331-2B67-48C5-A2F3-FB60DB20D57A}" type="presOf" srcId="{795B4F4C-57E4-41BA-A413-990D19ECD019}" destId="{0CBBE4EA-20FB-41CF-BEB6-F4F4985758A4}"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79A522CA-21E6-430A-BD75-D677FFCB9AB2}" srcId="{C76B7237-59EB-4A5E-8A7D-86CDB16B461F}" destId="{6B8C5E18-3BA6-4EF4-9C5B-401355743D2A}" srcOrd="0" destOrd="0" parTransId="{B7C8BD49-2B3F-40EB-95BA-9D9D90E5A6E2}" sibTransId="{5F10C63C-38E6-46E2-B7BE-EABEF20380C5}"/>
    <dgm:cxn modelId="{39BA2032-742F-42E1-BC4B-E20B0F71EB60}" type="presOf" srcId="{6B8C5E18-3BA6-4EF4-9C5B-401355743D2A}" destId="{88589AAE-F6B9-4480-96CD-5C11C1889D2C}" srcOrd="1" destOrd="0" presId="urn:microsoft.com/office/officeart/2005/8/layout/list1"/>
    <dgm:cxn modelId="{EBD86640-1767-4E5D-948C-C5B378688A74}" type="presOf" srcId="{C76B7237-59EB-4A5E-8A7D-86CDB16B461F}" destId="{6A083295-E448-44C3-BEAB-57FD60004E13}" srcOrd="0"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14C39447-5110-4214-A1A8-DADD835A8BA1}" type="presParOf" srcId="{6A083295-E448-44C3-BEAB-57FD60004E13}" destId="{AE0CBAFC-30D1-426E-9447-FCD6F0086A76}" srcOrd="0" destOrd="0" presId="urn:microsoft.com/office/officeart/2005/8/layout/list1"/>
    <dgm:cxn modelId="{D51FC5D7-4E82-4FF4-94E6-A0B4CEFD348B}" type="presParOf" srcId="{AE0CBAFC-30D1-426E-9447-FCD6F0086A76}" destId="{3C9975BC-EC90-4DD7-88AB-F0E47A0548D7}" srcOrd="0" destOrd="0" presId="urn:microsoft.com/office/officeart/2005/8/layout/list1"/>
    <dgm:cxn modelId="{8E16C16E-49B4-4892-9D08-229229B31D45}" type="presParOf" srcId="{AE0CBAFC-30D1-426E-9447-FCD6F0086A76}" destId="{88589AAE-F6B9-4480-96CD-5C11C1889D2C}" srcOrd="1" destOrd="0" presId="urn:microsoft.com/office/officeart/2005/8/layout/list1"/>
    <dgm:cxn modelId="{80029FA5-04CC-46B5-A68F-1951A6DAA7B2}" type="presParOf" srcId="{6A083295-E448-44C3-BEAB-57FD60004E13}" destId="{312EC1CF-31A2-484A-926C-BA4E235497D8}" srcOrd="1" destOrd="0" presId="urn:microsoft.com/office/officeart/2005/8/layout/list1"/>
    <dgm:cxn modelId="{7B1A32C6-DF36-490F-AEAA-41F2985371C5}" type="presParOf" srcId="{6A083295-E448-44C3-BEAB-57FD60004E13}" destId="{82B3D2E3-0F8C-4652-A41B-B164712C88D0}" srcOrd="2" destOrd="0" presId="urn:microsoft.com/office/officeart/2005/8/layout/list1"/>
    <dgm:cxn modelId="{380AF1E2-35CC-4A33-B104-84AABC63A6A3}" type="presParOf" srcId="{6A083295-E448-44C3-BEAB-57FD60004E13}" destId="{71BB635C-30E3-4C96-A941-FA7783CC5A6D}" srcOrd="3" destOrd="0" presId="urn:microsoft.com/office/officeart/2005/8/layout/list1"/>
    <dgm:cxn modelId="{108CAE17-3F52-4B26-950D-9BF15E572C26}" type="presParOf" srcId="{6A083295-E448-44C3-BEAB-57FD60004E13}" destId="{815AA5D2-4948-4BBF-A470-17ECCBC2A75C}" srcOrd="4" destOrd="0" presId="urn:microsoft.com/office/officeart/2005/8/layout/list1"/>
    <dgm:cxn modelId="{59C71FFA-9376-4FDD-AFBA-8B6C2A501F52}" type="presParOf" srcId="{815AA5D2-4948-4BBF-A470-17ECCBC2A75C}" destId="{DD527540-15AA-43CA-B330-418C1EC68704}" srcOrd="0" destOrd="0" presId="urn:microsoft.com/office/officeart/2005/8/layout/list1"/>
    <dgm:cxn modelId="{1814FFD1-2D6E-4B9B-AF7A-61DEF45987F0}" type="presParOf" srcId="{815AA5D2-4948-4BBF-A470-17ECCBC2A75C}" destId="{0CBBE4EA-20FB-41CF-BEB6-F4F4985758A4}" srcOrd="1" destOrd="0" presId="urn:microsoft.com/office/officeart/2005/8/layout/list1"/>
    <dgm:cxn modelId="{CBE66501-B1B1-4FA7-82C9-08B1B92A84AC}" type="presParOf" srcId="{6A083295-E448-44C3-BEAB-57FD60004E13}" destId="{D71D9500-DC45-4AD2-B43B-FB43C8EE17BE}" srcOrd="5" destOrd="0" presId="urn:microsoft.com/office/officeart/2005/8/layout/list1"/>
    <dgm:cxn modelId="{D229107E-6653-4231-AEBB-570961CEAB6D}" type="presParOf" srcId="{6A083295-E448-44C3-BEAB-57FD60004E13}" destId="{56B707AA-C0D9-4981-AE82-213C168559A0}" srcOrd="6" destOrd="0" presId="urn:microsoft.com/office/officeart/2005/8/layout/list1"/>
    <dgm:cxn modelId="{04BE1548-BCB3-4A10-84FD-7F25AF00D307}" type="presParOf" srcId="{6A083295-E448-44C3-BEAB-57FD60004E13}" destId="{671E136A-549A-4141-90B7-30525053AD6F}" srcOrd="7" destOrd="0" presId="urn:microsoft.com/office/officeart/2005/8/layout/list1"/>
    <dgm:cxn modelId="{E1876283-F46C-43E2-8864-53796A0CE40F}" type="presParOf" srcId="{6A083295-E448-44C3-BEAB-57FD60004E13}" destId="{1E44C377-5D5D-4870-B54A-2864BAE25ADE}" srcOrd="8" destOrd="0" presId="urn:microsoft.com/office/officeart/2005/8/layout/list1"/>
    <dgm:cxn modelId="{C397CC73-DB4D-424A-9E0A-9F9F36E12FD1}" type="presParOf" srcId="{1E44C377-5D5D-4870-B54A-2864BAE25ADE}" destId="{ABDE5F90-EA0F-4639-B122-337F91ECE997}" srcOrd="0" destOrd="0" presId="urn:microsoft.com/office/officeart/2005/8/layout/list1"/>
    <dgm:cxn modelId="{05FB5472-9487-42F3-A58B-539539C2BCF0}" type="presParOf" srcId="{1E44C377-5D5D-4870-B54A-2864BAE25ADE}" destId="{62FD8D81-DECE-42CF-BB6D-449FD9B980A7}" srcOrd="1" destOrd="0" presId="urn:microsoft.com/office/officeart/2005/8/layout/list1"/>
    <dgm:cxn modelId="{225FA261-9055-4340-AE4A-B3FF2510888F}" type="presParOf" srcId="{6A083295-E448-44C3-BEAB-57FD60004E13}" destId="{3714FBAB-8D1D-4281-9E49-AC0FEC88CF58}" srcOrd="9" destOrd="0" presId="urn:microsoft.com/office/officeart/2005/8/layout/list1"/>
    <dgm:cxn modelId="{73EAF6B0-4AC9-4462-98AC-23C5E5ADFEE8}"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93FCCC78-0462-476B-B307-E9783592213D}" type="presOf" srcId="{795B4F4C-57E4-41BA-A413-990D19ECD019}" destId="{DD527540-15AA-43CA-B330-418C1EC68704}" srcOrd="0" destOrd="0" presId="urn:microsoft.com/office/officeart/2005/8/layout/list1"/>
    <dgm:cxn modelId="{73FCF01A-8997-49FD-A10B-9B6C659FA93D}" type="presOf" srcId="{E27204FF-027F-4F74-AA1A-10286F568EC1}" destId="{62FD8D81-DECE-42CF-BB6D-449FD9B980A7}" srcOrd="1" destOrd="0" presId="urn:microsoft.com/office/officeart/2005/8/layout/list1"/>
    <dgm:cxn modelId="{CCB8979F-BA99-42A6-9D91-60F7630763E3}" type="presOf" srcId="{C76B7237-59EB-4A5E-8A7D-86CDB16B461F}" destId="{6A083295-E448-44C3-BEAB-57FD60004E13}" srcOrd="0" destOrd="0" presId="urn:microsoft.com/office/officeart/2005/8/layout/list1"/>
    <dgm:cxn modelId="{E5CD9931-B9D4-4001-B879-969BA89EC8F4}" type="presOf" srcId="{795B4F4C-57E4-41BA-A413-990D19ECD019}" destId="{0CBBE4EA-20FB-41CF-BEB6-F4F4985758A4}"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13F90184-8E14-438E-810B-758349F16717}" type="presOf" srcId="{6B8C5E18-3BA6-4EF4-9C5B-401355743D2A}" destId="{3C9975BC-EC90-4DD7-88AB-F0E47A0548D7}" srcOrd="0"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4935789C-443D-485C-9ED6-05618C4F4445}" type="presOf" srcId="{6B8C5E18-3BA6-4EF4-9C5B-401355743D2A}" destId="{88589AAE-F6B9-4480-96CD-5C11C1889D2C}" srcOrd="1" destOrd="0" presId="urn:microsoft.com/office/officeart/2005/8/layout/list1"/>
    <dgm:cxn modelId="{9B1E150A-5C70-4A03-AE02-3E8636AB94CA}" type="presOf" srcId="{E27204FF-027F-4F74-AA1A-10286F568EC1}" destId="{ABDE5F90-EA0F-4639-B122-337F91ECE997}" srcOrd="0"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6A4DF380-6768-40DA-BAC3-E959E61316E2}" type="presParOf" srcId="{6A083295-E448-44C3-BEAB-57FD60004E13}" destId="{AE0CBAFC-30D1-426E-9447-FCD6F0086A76}" srcOrd="0" destOrd="0" presId="urn:microsoft.com/office/officeart/2005/8/layout/list1"/>
    <dgm:cxn modelId="{FB05B754-FD1E-4E9E-AB35-97C4B89DC927}" type="presParOf" srcId="{AE0CBAFC-30D1-426E-9447-FCD6F0086A76}" destId="{3C9975BC-EC90-4DD7-88AB-F0E47A0548D7}" srcOrd="0" destOrd="0" presId="urn:microsoft.com/office/officeart/2005/8/layout/list1"/>
    <dgm:cxn modelId="{060D4CDD-6E7E-414E-AA68-4695574F0856}" type="presParOf" srcId="{AE0CBAFC-30D1-426E-9447-FCD6F0086A76}" destId="{88589AAE-F6B9-4480-96CD-5C11C1889D2C}" srcOrd="1" destOrd="0" presId="urn:microsoft.com/office/officeart/2005/8/layout/list1"/>
    <dgm:cxn modelId="{83F44E0E-2BA2-4F3E-A7B8-45FFE5F52C83}" type="presParOf" srcId="{6A083295-E448-44C3-BEAB-57FD60004E13}" destId="{312EC1CF-31A2-484A-926C-BA4E235497D8}" srcOrd="1" destOrd="0" presId="urn:microsoft.com/office/officeart/2005/8/layout/list1"/>
    <dgm:cxn modelId="{D1DA42E7-39E8-4D5F-8414-7EEDF16E7E1E}" type="presParOf" srcId="{6A083295-E448-44C3-BEAB-57FD60004E13}" destId="{82B3D2E3-0F8C-4652-A41B-B164712C88D0}" srcOrd="2" destOrd="0" presId="urn:microsoft.com/office/officeart/2005/8/layout/list1"/>
    <dgm:cxn modelId="{AD51F440-748E-4B13-BA52-A050F9125EC7}" type="presParOf" srcId="{6A083295-E448-44C3-BEAB-57FD60004E13}" destId="{71BB635C-30E3-4C96-A941-FA7783CC5A6D}" srcOrd="3" destOrd="0" presId="urn:microsoft.com/office/officeart/2005/8/layout/list1"/>
    <dgm:cxn modelId="{C5AA57A4-5B9D-4CBB-9313-A394E1B7AE54}" type="presParOf" srcId="{6A083295-E448-44C3-BEAB-57FD60004E13}" destId="{815AA5D2-4948-4BBF-A470-17ECCBC2A75C}" srcOrd="4" destOrd="0" presId="urn:microsoft.com/office/officeart/2005/8/layout/list1"/>
    <dgm:cxn modelId="{C5451B67-4ADA-464C-9587-1D96E72A3CD7}" type="presParOf" srcId="{815AA5D2-4948-4BBF-A470-17ECCBC2A75C}" destId="{DD527540-15AA-43CA-B330-418C1EC68704}" srcOrd="0" destOrd="0" presId="urn:microsoft.com/office/officeart/2005/8/layout/list1"/>
    <dgm:cxn modelId="{50010B56-EDA3-41F0-8BED-B661E6399CD8}" type="presParOf" srcId="{815AA5D2-4948-4BBF-A470-17ECCBC2A75C}" destId="{0CBBE4EA-20FB-41CF-BEB6-F4F4985758A4}" srcOrd="1" destOrd="0" presId="urn:microsoft.com/office/officeart/2005/8/layout/list1"/>
    <dgm:cxn modelId="{898F2797-75A0-411E-A34B-B8BD644C89BF}" type="presParOf" srcId="{6A083295-E448-44C3-BEAB-57FD60004E13}" destId="{D71D9500-DC45-4AD2-B43B-FB43C8EE17BE}" srcOrd="5" destOrd="0" presId="urn:microsoft.com/office/officeart/2005/8/layout/list1"/>
    <dgm:cxn modelId="{F8A856E5-0C00-4B96-82D8-1D975F1C4309}" type="presParOf" srcId="{6A083295-E448-44C3-BEAB-57FD60004E13}" destId="{56B707AA-C0D9-4981-AE82-213C168559A0}" srcOrd="6" destOrd="0" presId="urn:microsoft.com/office/officeart/2005/8/layout/list1"/>
    <dgm:cxn modelId="{2C13358C-1ECD-4A7E-A09D-C366E2DC6B1B}" type="presParOf" srcId="{6A083295-E448-44C3-BEAB-57FD60004E13}" destId="{671E136A-549A-4141-90B7-30525053AD6F}" srcOrd="7" destOrd="0" presId="urn:microsoft.com/office/officeart/2005/8/layout/list1"/>
    <dgm:cxn modelId="{9E7C1E0E-58F6-4A1F-9833-C1A286948D53}" type="presParOf" srcId="{6A083295-E448-44C3-BEAB-57FD60004E13}" destId="{1E44C377-5D5D-4870-B54A-2864BAE25ADE}" srcOrd="8" destOrd="0" presId="urn:microsoft.com/office/officeart/2005/8/layout/list1"/>
    <dgm:cxn modelId="{672FBC68-1E9C-41CB-87C8-1E14CE38724D}" type="presParOf" srcId="{1E44C377-5D5D-4870-B54A-2864BAE25ADE}" destId="{ABDE5F90-EA0F-4639-B122-337F91ECE997}" srcOrd="0" destOrd="0" presId="urn:microsoft.com/office/officeart/2005/8/layout/list1"/>
    <dgm:cxn modelId="{12344E22-12A0-4E62-A16D-D0CE2A85C2C3}" type="presParOf" srcId="{1E44C377-5D5D-4870-B54A-2864BAE25ADE}" destId="{62FD8D81-DECE-42CF-BB6D-449FD9B980A7}" srcOrd="1" destOrd="0" presId="urn:microsoft.com/office/officeart/2005/8/layout/list1"/>
    <dgm:cxn modelId="{FDEC89DC-3095-49A0-B3AC-DC92DFFEC09C}" type="presParOf" srcId="{6A083295-E448-44C3-BEAB-57FD60004E13}" destId="{3714FBAB-8D1D-4281-9E49-AC0FEC88CF58}" srcOrd="9" destOrd="0" presId="urn:microsoft.com/office/officeart/2005/8/layout/list1"/>
    <dgm:cxn modelId="{86E153F3-51A8-49E6-8E3C-1F156A4EC676}"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7FAEEE53-6474-4C1B-B0CC-8A870BA9CF07}" type="presOf" srcId="{6B8C5E18-3BA6-4EF4-9C5B-401355743D2A}" destId="{88589AAE-F6B9-4480-96CD-5C11C1889D2C}" srcOrd="1" destOrd="0" presId="urn:microsoft.com/office/officeart/2005/8/layout/list1"/>
    <dgm:cxn modelId="{F665132F-07C5-42CE-BD04-C91F712D2077}" type="presOf" srcId="{E27204FF-027F-4F74-AA1A-10286F568EC1}" destId="{ABDE5F90-EA0F-4639-B122-337F91ECE997}" srcOrd="0" destOrd="0" presId="urn:microsoft.com/office/officeart/2005/8/layout/list1"/>
    <dgm:cxn modelId="{7219D972-0375-4922-A68D-B4A23C0EEB68}" type="presOf" srcId="{6B8C5E18-3BA6-4EF4-9C5B-401355743D2A}" destId="{3C9975BC-EC90-4DD7-88AB-F0E47A0548D7}" srcOrd="0" destOrd="0" presId="urn:microsoft.com/office/officeart/2005/8/layout/list1"/>
    <dgm:cxn modelId="{43CD8B32-556E-4FC8-93D2-3EF5849049A3}" type="presOf" srcId="{795B4F4C-57E4-41BA-A413-990D19ECD019}" destId="{DD527540-15AA-43CA-B330-418C1EC68704}" srcOrd="0" destOrd="0" presId="urn:microsoft.com/office/officeart/2005/8/layout/list1"/>
    <dgm:cxn modelId="{811259BA-D3D9-4ADD-B1E9-DE31183B78F5}" type="presOf" srcId="{E27204FF-027F-4F74-AA1A-10286F568EC1}" destId="{62FD8D81-DECE-42CF-BB6D-449FD9B980A7}" srcOrd="1" destOrd="0" presId="urn:microsoft.com/office/officeart/2005/8/layout/list1"/>
    <dgm:cxn modelId="{D6E29C75-33E3-4039-910F-C5FE6719DAC5}" type="presOf" srcId="{C76B7237-59EB-4A5E-8A7D-86CDB16B461F}" destId="{6A083295-E448-44C3-BEAB-57FD60004E13}" srcOrd="0"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79A522CA-21E6-430A-BD75-D677FFCB9AB2}" srcId="{C76B7237-59EB-4A5E-8A7D-86CDB16B461F}" destId="{6B8C5E18-3BA6-4EF4-9C5B-401355743D2A}" srcOrd="0" destOrd="0" parTransId="{B7C8BD49-2B3F-40EB-95BA-9D9D90E5A6E2}" sibTransId="{5F10C63C-38E6-46E2-B7BE-EABEF20380C5}"/>
    <dgm:cxn modelId="{6DF9FB25-3A29-433A-B032-2E26C4900430}" type="presOf" srcId="{795B4F4C-57E4-41BA-A413-990D19ECD019}" destId="{0CBBE4EA-20FB-41CF-BEB6-F4F4985758A4}" srcOrd="1"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02407359-B7D6-4F90-AE0C-7FC52E9528C7}" type="presParOf" srcId="{6A083295-E448-44C3-BEAB-57FD60004E13}" destId="{AE0CBAFC-30D1-426E-9447-FCD6F0086A76}" srcOrd="0" destOrd="0" presId="urn:microsoft.com/office/officeart/2005/8/layout/list1"/>
    <dgm:cxn modelId="{0402DA06-D5DD-4584-BFFB-3483F36B312E}" type="presParOf" srcId="{AE0CBAFC-30D1-426E-9447-FCD6F0086A76}" destId="{3C9975BC-EC90-4DD7-88AB-F0E47A0548D7}" srcOrd="0" destOrd="0" presId="urn:microsoft.com/office/officeart/2005/8/layout/list1"/>
    <dgm:cxn modelId="{1B704D01-7D59-4D27-8110-0E043EAAE95B}" type="presParOf" srcId="{AE0CBAFC-30D1-426E-9447-FCD6F0086A76}" destId="{88589AAE-F6B9-4480-96CD-5C11C1889D2C}" srcOrd="1" destOrd="0" presId="urn:microsoft.com/office/officeart/2005/8/layout/list1"/>
    <dgm:cxn modelId="{65A3A04B-40E2-40C7-8D0F-21BF74D8D42B}" type="presParOf" srcId="{6A083295-E448-44C3-BEAB-57FD60004E13}" destId="{312EC1CF-31A2-484A-926C-BA4E235497D8}" srcOrd="1" destOrd="0" presId="urn:microsoft.com/office/officeart/2005/8/layout/list1"/>
    <dgm:cxn modelId="{91D8D399-9C3E-4623-8F17-0C0851492EE7}" type="presParOf" srcId="{6A083295-E448-44C3-BEAB-57FD60004E13}" destId="{82B3D2E3-0F8C-4652-A41B-B164712C88D0}" srcOrd="2" destOrd="0" presId="urn:microsoft.com/office/officeart/2005/8/layout/list1"/>
    <dgm:cxn modelId="{F8C5BDC1-74C6-4136-A0C0-5F13A6C5D29D}" type="presParOf" srcId="{6A083295-E448-44C3-BEAB-57FD60004E13}" destId="{71BB635C-30E3-4C96-A941-FA7783CC5A6D}" srcOrd="3" destOrd="0" presId="urn:microsoft.com/office/officeart/2005/8/layout/list1"/>
    <dgm:cxn modelId="{7257B9F4-CE09-41C2-9297-7C1AF032C4FC}" type="presParOf" srcId="{6A083295-E448-44C3-BEAB-57FD60004E13}" destId="{815AA5D2-4948-4BBF-A470-17ECCBC2A75C}" srcOrd="4" destOrd="0" presId="urn:microsoft.com/office/officeart/2005/8/layout/list1"/>
    <dgm:cxn modelId="{089E0761-26FB-4294-AB35-4CE06B63ECBF}" type="presParOf" srcId="{815AA5D2-4948-4BBF-A470-17ECCBC2A75C}" destId="{DD527540-15AA-43CA-B330-418C1EC68704}" srcOrd="0" destOrd="0" presId="urn:microsoft.com/office/officeart/2005/8/layout/list1"/>
    <dgm:cxn modelId="{4A3821B5-B41B-4E15-BA61-C86D919138D0}" type="presParOf" srcId="{815AA5D2-4948-4BBF-A470-17ECCBC2A75C}" destId="{0CBBE4EA-20FB-41CF-BEB6-F4F4985758A4}" srcOrd="1" destOrd="0" presId="urn:microsoft.com/office/officeart/2005/8/layout/list1"/>
    <dgm:cxn modelId="{32EF5D7A-664A-432E-A129-6DE7B847BD21}" type="presParOf" srcId="{6A083295-E448-44C3-BEAB-57FD60004E13}" destId="{D71D9500-DC45-4AD2-B43B-FB43C8EE17BE}" srcOrd="5" destOrd="0" presId="urn:microsoft.com/office/officeart/2005/8/layout/list1"/>
    <dgm:cxn modelId="{17FB77DC-C3CD-407A-9CFF-10002252070A}" type="presParOf" srcId="{6A083295-E448-44C3-BEAB-57FD60004E13}" destId="{56B707AA-C0D9-4981-AE82-213C168559A0}" srcOrd="6" destOrd="0" presId="urn:microsoft.com/office/officeart/2005/8/layout/list1"/>
    <dgm:cxn modelId="{52B974EA-80C4-49D4-A5A5-5CE3CA7D69FD}" type="presParOf" srcId="{6A083295-E448-44C3-BEAB-57FD60004E13}" destId="{671E136A-549A-4141-90B7-30525053AD6F}" srcOrd="7" destOrd="0" presId="urn:microsoft.com/office/officeart/2005/8/layout/list1"/>
    <dgm:cxn modelId="{9DE42572-45CC-4EE7-AB07-4592262A1AF0}" type="presParOf" srcId="{6A083295-E448-44C3-BEAB-57FD60004E13}" destId="{1E44C377-5D5D-4870-B54A-2864BAE25ADE}" srcOrd="8" destOrd="0" presId="urn:microsoft.com/office/officeart/2005/8/layout/list1"/>
    <dgm:cxn modelId="{96B1261E-B135-4A27-98DE-14AAC804F0FA}" type="presParOf" srcId="{1E44C377-5D5D-4870-B54A-2864BAE25ADE}" destId="{ABDE5F90-EA0F-4639-B122-337F91ECE997}" srcOrd="0" destOrd="0" presId="urn:microsoft.com/office/officeart/2005/8/layout/list1"/>
    <dgm:cxn modelId="{4A79FA5B-C560-4AD1-A9F1-E3F67D2B33B6}" type="presParOf" srcId="{1E44C377-5D5D-4870-B54A-2864BAE25ADE}" destId="{62FD8D81-DECE-42CF-BB6D-449FD9B980A7}" srcOrd="1" destOrd="0" presId="urn:microsoft.com/office/officeart/2005/8/layout/list1"/>
    <dgm:cxn modelId="{92AACF7C-3EAE-478A-BBE6-17070EADD6FC}" type="presParOf" srcId="{6A083295-E448-44C3-BEAB-57FD60004E13}" destId="{3714FBAB-8D1D-4281-9E49-AC0FEC88CF58}" srcOrd="9" destOrd="0" presId="urn:microsoft.com/office/officeart/2005/8/layout/list1"/>
    <dgm:cxn modelId="{5D3AE6D1-57BB-4F2F-A477-B8E1FDC557DA}"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04805334-C904-4B17-86E9-AACD627B6D90}" type="presOf" srcId="{E27204FF-027F-4F74-AA1A-10286F568EC1}" destId="{62FD8D81-DECE-42CF-BB6D-449FD9B980A7}" srcOrd="1" destOrd="0" presId="urn:microsoft.com/office/officeart/2005/8/layout/list1"/>
    <dgm:cxn modelId="{7CE77E4B-855D-465D-9AE8-61DAE5D76763}" type="presOf" srcId="{6B8C5E18-3BA6-4EF4-9C5B-401355743D2A}" destId="{88589AAE-F6B9-4480-96CD-5C11C1889D2C}" srcOrd="1" destOrd="0" presId="urn:microsoft.com/office/officeart/2005/8/layout/list1"/>
    <dgm:cxn modelId="{05F2EBFE-199B-42E8-84CD-4F9CE604A991}" type="presOf" srcId="{795B4F4C-57E4-41BA-A413-990D19ECD019}" destId="{0CBBE4EA-20FB-41CF-BEB6-F4F4985758A4}"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C7F6FB78-21B2-410C-BB6E-04D9A595CDD5}" type="presOf" srcId="{E27204FF-027F-4F74-AA1A-10286F568EC1}" destId="{ABDE5F90-EA0F-4639-B122-337F91ECE997}" srcOrd="0" destOrd="0" presId="urn:microsoft.com/office/officeart/2005/8/layout/list1"/>
    <dgm:cxn modelId="{D59A8947-8DD7-409B-BE67-F2D84E9ABEE5}" type="presOf" srcId="{C76B7237-59EB-4A5E-8A7D-86CDB16B461F}" destId="{6A083295-E448-44C3-BEAB-57FD60004E13}" srcOrd="0"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D31EAF98-70A5-432A-AF76-C36857487A52}" type="presOf" srcId="{6B8C5E18-3BA6-4EF4-9C5B-401355743D2A}" destId="{3C9975BC-EC90-4DD7-88AB-F0E47A0548D7}" srcOrd="0" destOrd="0" presId="urn:microsoft.com/office/officeart/2005/8/layout/list1"/>
    <dgm:cxn modelId="{A628C4C4-7672-42C4-A746-F0E6D9084E70}" type="presOf" srcId="{795B4F4C-57E4-41BA-A413-990D19ECD019}" destId="{DD527540-15AA-43CA-B330-418C1EC68704}" srcOrd="0"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332D4AB1-0D60-42BA-B208-C4CFE0942A3F}" type="presParOf" srcId="{6A083295-E448-44C3-BEAB-57FD60004E13}" destId="{AE0CBAFC-30D1-426E-9447-FCD6F0086A76}" srcOrd="0" destOrd="0" presId="urn:microsoft.com/office/officeart/2005/8/layout/list1"/>
    <dgm:cxn modelId="{3714F05B-308A-4A2F-928C-EB3D3C4837AC}" type="presParOf" srcId="{AE0CBAFC-30D1-426E-9447-FCD6F0086A76}" destId="{3C9975BC-EC90-4DD7-88AB-F0E47A0548D7}" srcOrd="0" destOrd="0" presId="urn:microsoft.com/office/officeart/2005/8/layout/list1"/>
    <dgm:cxn modelId="{51E92B8C-EADC-4A62-86B4-15AF751DF021}" type="presParOf" srcId="{AE0CBAFC-30D1-426E-9447-FCD6F0086A76}" destId="{88589AAE-F6B9-4480-96CD-5C11C1889D2C}" srcOrd="1" destOrd="0" presId="urn:microsoft.com/office/officeart/2005/8/layout/list1"/>
    <dgm:cxn modelId="{49239BE9-944D-4591-BE5C-AFB5C5535B88}" type="presParOf" srcId="{6A083295-E448-44C3-BEAB-57FD60004E13}" destId="{312EC1CF-31A2-484A-926C-BA4E235497D8}" srcOrd="1" destOrd="0" presId="urn:microsoft.com/office/officeart/2005/8/layout/list1"/>
    <dgm:cxn modelId="{8DB3718C-6F4A-4A09-8CB8-79F328ACC23A}" type="presParOf" srcId="{6A083295-E448-44C3-BEAB-57FD60004E13}" destId="{82B3D2E3-0F8C-4652-A41B-B164712C88D0}" srcOrd="2" destOrd="0" presId="urn:microsoft.com/office/officeart/2005/8/layout/list1"/>
    <dgm:cxn modelId="{F0759DFE-7A5E-46F9-964E-416CCBC5CF9E}" type="presParOf" srcId="{6A083295-E448-44C3-BEAB-57FD60004E13}" destId="{71BB635C-30E3-4C96-A941-FA7783CC5A6D}" srcOrd="3" destOrd="0" presId="urn:microsoft.com/office/officeart/2005/8/layout/list1"/>
    <dgm:cxn modelId="{4AC66FB2-6345-423C-A09E-D33BD52C77FA}" type="presParOf" srcId="{6A083295-E448-44C3-BEAB-57FD60004E13}" destId="{815AA5D2-4948-4BBF-A470-17ECCBC2A75C}" srcOrd="4" destOrd="0" presId="urn:microsoft.com/office/officeart/2005/8/layout/list1"/>
    <dgm:cxn modelId="{9785298A-484B-4B5A-9C0E-B7CD22FC736B}" type="presParOf" srcId="{815AA5D2-4948-4BBF-A470-17ECCBC2A75C}" destId="{DD527540-15AA-43CA-B330-418C1EC68704}" srcOrd="0" destOrd="0" presId="urn:microsoft.com/office/officeart/2005/8/layout/list1"/>
    <dgm:cxn modelId="{6F2D8352-3006-4548-8102-67016DB95A99}" type="presParOf" srcId="{815AA5D2-4948-4BBF-A470-17ECCBC2A75C}" destId="{0CBBE4EA-20FB-41CF-BEB6-F4F4985758A4}" srcOrd="1" destOrd="0" presId="urn:microsoft.com/office/officeart/2005/8/layout/list1"/>
    <dgm:cxn modelId="{1143AA2C-ACFA-499E-B316-B9D6749BD91F}" type="presParOf" srcId="{6A083295-E448-44C3-BEAB-57FD60004E13}" destId="{D71D9500-DC45-4AD2-B43B-FB43C8EE17BE}" srcOrd="5" destOrd="0" presId="urn:microsoft.com/office/officeart/2005/8/layout/list1"/>
    <dgm:cxn modelId="{0B228A5C-8EE5-4799-948B-9E9E99D5DC17}" type="presParOf" srcId="{6A083295-E448-44C3-BEAB-57FD60004E13}" destId="{56B707AA-C0D9-4981-AE82-213C168559A0}" srcOrd="6" destOrd="0" presId="urn:microsoft.com/office/officeart/2005/8/layout/list1"/>
    <dgm:cxn modelId="{A17F1C1F-B176-4466-AF02-02C8C7DC126D}" type="presParOf" srcId="{6A083295-E448-44C3-BEAB-57FD60004E13}" destId="{671E136A-549A-4141-90B7-30525053AD6F}" srcOrd="7" destOrd="0" presId="urn:microsoft.com/office/officeart/2005/8/layout/list1"/>
    <dgm:cxn modelId="{FB9BAB80-8DF8-410F-BEB7-4861CD298C56}" type="presParOf" srcId="{6A083295-E448-44C3-BEAB-57FD60004E13}" destId="{1E44C377-5D5D-4870-B54A-2864BAE25ADE}" srcOrd="8" destOrd="0" presId="urn:microsoft.com/office/officeart/2005/8/layout/list1"/>
    <dgm:cxn modelId="{97D81461-2E75-4045-974E-0169377E70E2}" type="presParOf" srcId="{1E44C377-5D5D-4870-B54A-2864BAE25ADE}" destId="{ABDE5F90-EA0F-4639-B122-337F91ECE997}" srcOrd="0" destOrd="0" presId="urn:microsoft.com/office/officeart/2005/8/layout/list1"/>
    <dgm:cxn modelId="{FE17334C-84A0-4927-988F-7655489E978B}" type="presParOf" srcId="{1E44C377-5D5D-4870-B54A-2864BAE25ADE}" destId="{62FD8D81-DECE-42CF-BB6D-449FD9B980A7}" srcOrd="1" destOrd="0" presId="urn:microsoft.com/office/officeart/2005/8/layout/list1"/>
    <dgm:cxn modelId="{BFE4535A-ADFE-4A97-AFBA-5E60F6A81B5C}" type="presParOf" srcId="{6A083295-E448-44C3-BEAB-57FD60004E13}" destId="{3714FBAB-8D1D-4281-9E49-AC0FEC88CF58}" srcOrd="9" destOrd="0" presId="urn:microsoft.com/office/officeart/2005/8/layout/list1"/>
    <dgm:cxn modelId="{0858C327-2DDA-4630-BE06-20F473E2EB3E}"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5E15180D-B88C-4945-A929-B2D737D80EFE}" type="presOf" srcId="{C76B7237-59EB-4A5E-8A7D-86CDB16B461F}" destId="{6A083295-E448-44C3-BEAB-57FD60004E13}" srcOrd="0" destOrd="0" presId="urn:microsoft.com/office/officeart/2005/8/layout/list1"/>
    <dgm:cxn modelId="{E934F89F-2C9D-47F9-8DE2-AA3955CFB854}" type="presOf" srcId="{6B8C5E18-3BA6-4EF4-9C5B-401355743D2A}" destId="{88589AAE-F6B9-4480-96CD-5C11C1889D2C}" srcOrd="1" destOrd="0" presId="urn:microsoft.com/office/officeart/2005/8/layout/list1"/>
    <dgm:cxn modelId="{D6A0ED18-86F7-404B-AEB8-B4F5994C23AA}" type="presOf" srcId="{795B4F4C-57E4-41BA-A413-990D19ECD019}" destId="{DD527540-15AA-43CA-B330-418C1EC68704}" srcOrd="0" destOrd="0" presId="urn:microsoft.com/office/officeart/2005/8/layout/list1"/>
    <dgm:cxn modelId="{5AABF22B-AE0C-4898-902E-5D2528ACAD5E}" type="presOf" srcId="{E27204FF-027F-4F74-AA1A-10286F568EC1}" destId="{ABDE5F90-EA0F-4639-B122-337F91ECE997}" srcOrd="0" destOrd="0" presId="urn:microsoft.com/office/officeart/2005/8/layout/list1"/>
    <dgm:cxn modelId="{26B465EF-2375-4AFF-A983-B90BD765115E}" type="presOf" srcId="{6B8C5E18-3BA6-4EF4-9C5B-401355743D2A}" destId="{3C9975BC-EC90-4DD7-88AB-F0E47A0548D7}" srcOrd="0" destOrd="0" presId="urn:microsoft.com/office/officeart/2005/8/layout/list1"/>
    <dgm:cxn modelId="{8CD573B8-DA49-42A9-9DFC-EA84E12E6757}" type="presOf" srcId="{E27204FF-027F-4F74-AA1A-10286F568EC1}" destId="{62FD8D81-DECE-42CF-BB6D-449FD9B980A7}" srcOrd="1" destOrd="0" presId="urn:microsoft.com/office/officeart/2005/8/layout/list1"/>
    <dgm:cxn modelId="{D817770C-D251-4518-AF20-E3A817764FC5}" type="presOf" srcId="{795B4F4C-57E4-41BA-A413-990D19ECD019}" destId="{0CBBE4EA-20FB-41CF-BEB6-F4F4985758A4}"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79A522CA-21E6-430A-BD75-D677FFCB9AB2}" srcId="{C76B7237-59EB-4A5E-8A7D-86CDB16B461F}" destId="{6B8C5E18-3BA6-4EF4-9C5B-401355743D2A}" srcOrd="0" destOrd="0" parTransId="{B7C8BD49-2B3F-40EB-95BA-9D9D90E5A6E2}" sibTransId="{5F10C63C-38E6-46E2-B7BE-EABEF20380C5}"/>
    <dgm:cxn modelId="{1F4D5255-7258-4FBC-972E-63874D195BD2}" srcId="{C76B7237-59EB-4A5E-8A7D-86CDB16B461F}" destId="{E27204FF-027F-4F74-AA1A-10286F568EC1}" srcOrd="2" destOrd="0" parTransId="{27388384-89C1-40AC-9F34-2822A4A81A80}" sibTransId="{295C857E-E76E-44EB-B960-FDB0D50E1272}"/>
    <dgm:cxn modelId="{E501F06A-D5AC-4500-A609-1A781BA9FBA3}" type="presParOf" srcId="{6A083295-E448-44C3-BEAB-57FD60004E13}" destId="{AE0CBAFC-30D1-426E-9447-FCD6F0086A76}" srcOrd="0" destOrd="0" presId="urn:microsoft.com/office/officeart/2005/8/layout/list1"/>
    <dgm:cxn modelId="{A051132E-0C90-4CB6-AFA4-966B9AD434D2}" type="presParOf" srcId="{AE0CBAFC-30D1-426E-9447-FCD6F0086A76}" destId="{3C9975BC-EC90-4DD7-88AB-F0E47A0548D7}" srcOrd="0" destOrd="0" presId="urn:microsoft.com/office/officeart/2005/8/layout/list1"/>
    <dgm:cxn modelId="{D8D02494-AA7E-435F-93E2-786FD61500FC}" type="presParOf" srcId="{AE0CBAFC-30D1-426E-9447-FCD6F0086A76}" destId="{88589AAE-F6B9-4480-96CD-5C11C1889D2C}" srcOrd="1" destOrd="0" presId="urn:microsoft.com/office/officeart/2005/8/layout/list1"/>
    <dgm:cxn modelId="{18087387-89B3-44D7-AA4E-FE41E849FFF9}" type="presParOf" srcId="{6A083295-E448-44C3-BEAB-57FD60004E13}" destId="{312EC1CF-31A2-484A-926C-BA4E235497D8}" srcOrd="1" destOrd="0" presId="urn:microsoft.com/office/officeart/2005/8/layout/list1"/>
    <dgm:cxn modelId="{D525023F-C717-43A3-9B88-2E09B5BE10ED}" type="presParOf" srcId="{6A083295-E448-44C3-BEAB-57FD60004E13}" destId="{82B3D2E3-0F8C-4652-A41B-B164712C88D0}" srcOrd="2" destOrd="0" presId="urn:microsoft.com/office/officeart/2005/8/layout/list1"/>
    <dgm:cxn modelId="{3F7AE965-186F-4F88-B371-5B32D098C5F9}" type="presParOf" srcId="{6A083295-E448-44C3-BEAB-57FD60004E13}" destId="{71BB635C-30E3-4C96-A941-FA7783CC5A6D}" srcOrd="3" destOrd="0" presId="urn:microsoft.com/office/officeart/2005/8/layout/list1"/>
    <dgm:cxn modelId="{70C9622E-60CF-41E7-844B-A79B5FC3DE2D}" type="presParOf" srcId="{6A083295-E448-44C3-BEAB-57FD60004E13}" destId="{815AA5D2-4948-4BBF-A470-17ECCBC2A75C}" srcOrd="4" destOrd="0" presId="urn:microsoft.com/office/officeart/2005/8/layout/list1"/>
    <dgm:cxn modelId="{39426EF9-4678-4508-9BDC-10C56600B84E}" type="presParOf" srcId="{815AA5D2-4948-4BBF-A470-17ECCBC2A75C}" destId="{DD527540-15AA-43CA-B330-418C1EC68704}" srcOrd="0" destOrd="0" presId="urn:microsoft.com/office/officeart/2005/8/layout/list1"/>
    <dgm:cxn modelId="{DF543E47-4545-4846-A0D2-79509E3A0D47}" type="presParOf" srcId="{815AA5D2-4948-4BBF-A470-17ECCBC2A75C}" destId="{0CBBE4EA-20FB-41CF-BEB6-F4F4985758A4}" srcOrd="1" destOrd="0" presId="urn:microsoft.com/office/officeart/2005/8/layout/list1"/>
    <dgm:cxn modelId="{6073041B-A592-46C0-8A79-8B1A6DEDA14B}" type="presParOf" srcId="{6A083295-E448-44C3-BEAB-57FD60004E13}" destId="{D71D9500-DC45-4AD2-B43B-FB43C8EE17BE}" srcOrd="5" destOrd="0" presId="urn:microsoft.com/office/officeart/2005/8/layout/list1"/>
    <dgm:cxn modelId="{50468089-2CCD-4277-A35B-468124559D36}" type="presParOf" srcId="{6A083295-E448-44C3-BEAB-57FD60004E13}" destId="{56B707AA-C0D9-4981-AE82-213C168559A0}" srcOrd="6" destOrd="0" presId="urn:microsoft.com/office/officeart/2005/8/layout/list1"/>
    <dgm:cxn modelId="{E8E1FD63-2F8A-4DBE-8106-97387C308EB6}" type="presParOf" srcId="{6A083295-E448-44C3-BEAB-57FD60004E13}" destId="{671E136A-549A-4141-90B7-30525053AD6F}" srcOrd="7" destOrd="0" presId="urn:microsoft.com/office/officeart/2005/8/layout/list1"/>
    <dgm:cxn modelId="{3F5FCF03-171A-4581-BAAA-21291974AFAC}" type="presParOf" srcId="{6A083295-E448-44C3-BEAB-57FD60004E13}" destId="{1E44C377-5D5D-4870-B54A-2864BAE25ADE}" srcOrd="8" destOrd="0" presId="urn:microsoft.com/office/officeart/2005/8/layout/list1"/>
    <dgm:cxn modelId="{A5C0894E-123A-4481-82A3-60E2A6843450}" type="presParOf" srcId="{1E44C377-5D5D-4870-B54A-2864BAE25ADE}" destId="{ABDE5F90-EA0F-4639-B122-337F91ECE997}" srcOrd="0" destOrd="0" presId="urn:microsoft.com/office/officeart/2005/8/layout/list1"/>
    <dgm:cxn modelId="{B22F01D2-CB6C-453D-ADA5-E56CAC2C3D11}" type="presParOf" srcId="{1E44C377-5D5D-4870-B54A-2864BAE25ADE}" destId="{62FD8D81-DECE-42CF-BB6D-449FD9B980A7}" srcOrd="1" destOrd="0" presId="urn:microsoft.com/office/officeart/2005/8/layout/list1"/>
    <dgm:cxn modelId="{770B9F6D-B041-4DCE-9CC1-8949C080B802}" type="presParOf" srcId="{6A083295-E448-44C3-BEAB-57FD60004E13}" destId="{3714FBAB-8D1D-4281-9E49-AC0FEC88CF58}" srcOrd="9" destOrd="0" presId="urn:microsoft.com/office/officeart/2005/8/layout/list1"/>
    <dgm:cxn modelId="{F46A5625-E818-419C-99D7-DA39EA1BE648}"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B3D2E3-0F8C-4652-A41B-B164712C88D0}">
      <dsp:nvSpPr>
        <dsp:cNvPr id="0" name=""/>
        <dsp:cNvSpPr/>
      </dsp:nvSpPr>
      <dsp:spPr>
        <a:xfrm>
          <a:off x="0" y="257302"/>
          <a:ext cx="8766048" cy="9906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343" tIns="354076" rIns="68034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latin typeface="+mj-lt"/>
            </a:rPr>
            <a:t>Ease of Doing Business</a:t>
          </a:r>
          <a:endParaRPr lang="en-US" sz="1800" kern="1200">
            <a:latin typeface="+mj-lt"/>
          </a:endParaRPr>
        </a:p>
        <a:p>
          <a:pPr marL="171450" lvl="1" indent="-171450" algn="l" defTabSz="800100" rtl="0">
            <a:lnSpc>
              <a:spcPct val="90000"/>
            </a:lnSpc>
            <a:spcBef>
              <a:spcPct val="0"/>
            </a:spcBef>
            <a:spcAft>
              <a:spcPct val="15000"/>
            </a:spcAft>
            <a:buChar char="••"/>
          </a:pPr>
          <a:r>
            <a:rPr lang="en-US" sz="1800" kern="1200" smtClean="0">
              <a:latin typeface="+mj-lt"/>
            </a:rPr>
            <a:t>De-licensing &amp; Deregulation</a:t>
          </a:r>
          <a:endParaRPr lang="en-US" sz="1800" kern="1200">
            <a:latin typeface="+mj-lt"/>
          </a:endParaRPr>
        </a:p>
      </dsp:txBody>
      <dsp:txXfrm>
        <a:off x="0" y="257302"/>
        <a:ext cx="8766048" cy="990675"/>
      </dsp:txXfrm>
    </dsp:sp>
    <dsp:sp modelId="{88589AAE-F6B9-4480-96CD-5C11C1889D2C}">
      <dsp:nvSpPr>
        <dsp:cNvPr id="0" name=""/>
        <dsp:cNvSpPr/>
      </dsp:nvSpPr>
      <dsp:spPr>
        <a:xfrm>
          <a:off x="438302" y="6382"/>
          <a:ext cx="613623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935" tIns="0" rIns="231935" bIns="0" numCol="1" spcCol="1270" anchor="ctr" anchorCtr="0">
          <a:noAutofit/>
        </a:bodyPr>
        <a:lstStyle/>
        <a:p>
          <a:pPr lvl="0" algn="l" defTabSz="800100" rtl="0">
            <a:lnSpc>
              <a:spcPct val="90000"/>
            </a:lnSpc>
            <a:spcBef>
              <a:spcPct val="0"/>
            </a:spcBef>
            <a:spcAft>
              <a:spcPct val="35000"/>
            </a:spcAft>
          </a:pPr>
          <a:r>
            <a:rPr lang="en-US" sz="1800" kern="1200" baseline="0" smtClean="0">
              <a:latin typeface="+mj-lt"/>
            </a:rPr>
            <a:t>Improving Business Environment</a:t>
          </a:r>
          <a:endParaRPr lang="en-US" sz="1800" kern="1200">
            <a:latin typeface="+mj-lt"/>
          </a:endParaRPr>
        </a:p>
      </dsp:txBody>
      <dsp:txXfrm>
        <a:off x="438302" y="6382"/>
        <a:ext cx="6136233" cy="501840"/>
      </dsp:txXfrm>
    </dsp:sp>
    <dsp:sp modelId="{56B707AA-C0D9-4981-AE82-213C168559A0}">
      <dsp:nvSpPr>
        <dsp:cNvPr id="0" name=""/>
        <dsp:cNvSpPr/>
      </dsp:nvSpPr>
      <dsp:spPr>
        <a:xfrm>
          <a:off x="0" y="1590697"/>
          <a:ext cx="8766048" cy="182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343" tIns="354076" rIns="68034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latin typeface="+mj-lt"/>
            </a:rPr>
            <a:t>Industrial Corridors</a:t>
          </a:r>
          <a:endParaRPr lang="en-US" sz="1800" kern="120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Industrial Clusters</a:t>
          </a: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Smart Cities</a:t>
          </a: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Nurturing Innovation</a:t>
          </a: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smtClean="0">
              <a:latin typeface="+mj-lt"/>
            </a:rPr>
            <a:t>Skill Development</a:t>
          </a:r>
          <a:endParaRPr lang="en-US" sz="1800" kern="1200">
            <a:latin typeface="+mj-lt"/>
          </a:endParaRPr>
        </a:p>
      </dsp:txBody>
      <dsp:txXfrm>
        <a:off x="0" y="1590697"/>
        <a:ext cx="8766048" cy="1820700"/>
      </dsp:txXfrm>
    </dsp:sp>
    <dsp:sp modelId="{0CBBE4EA-20FB-41CF-BEB6-F4F4985758A4}">
      <dsp:nvSpPr>
        <dsp:cNvPr id="0" name=""/>
        <dsp:cNvSpPr/>
      </dsp:nvSpPr>
      <dsp:spPr>
        <a:xfrm>
          <a:off x="438302" y="1339777"/>
          <a:ext cx="613623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935" tIns="0" rIns="231935" bIns="0" numCol="1" spcCol="1270" anchor="ctr" anchorCtr="0">
          <a:noAutofit/>
        </a:bodyPr>
        <a:lstStyle/>
        <a:p>
          <a:pPr lvl="0" algn="l" defTabSz="800100" rtl="0">
            <a:lnSpc>
              <a:spcPct val="90000"/>
            </a:lnSpc>
            <a:spcBef>
              <a:spcPct val="0"/>
            </a:spcBef>
            <a:spcAft>
              <a:spcPct val="35000"/>
            </a:spcAft>
          </a:pPr>
          <a:r>
            <a:rPr lang="en-US" sz="1800" kern="1200" baseline="0" dirty="0" smtClean="0">
              <a:latin typeface="+mj-lt"/>
            </a:rPr>
            <a:t>Enabling Manufacturing</a:t>
          </a:r>
          <a:endParaRPr lang="en-US" sz="1800" kern="1200" dirty="0">
            <a:latin typeface="+mj-lt"/>
          </a:endParaRPr>
        </a:p>
      </dsp:txBody>
      <dsp:txXfrm>
        <a:off x="438302" y="1339777"/>
        <a:ext cx="6136233" cy="501840"/>
      </dsp:txXfrm>
    </dsp:sp>
    <dsp:sp modelId="{6345A28B-9BB0-4ABE-9982-9972675A6BDA}">
      <dsp:nvSpPr>
        <dsp:cNvPr id="0" name=""/>
        <dsp:cNvSpPr/>
      </dsp:nvSpPr>
      <dsp:spPr>
        <a:xfrm>
          <a:off x="0" y="3754117"/>
          <a:ext cx="8766048"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343" tIns="354076" rIns="68034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mj-lt"/>
            </a:rPr>
            <a:t>Opening of critical sectors like Defense, construction and Railways for FDI</a:t>
          </a:r>
          <a:endParaRPr lang="en-US" sz="1800" kern="1200" dirty="0">
            <a:latin typeface="+mj-lt"/>
          </a:endParaRPr>
        </a:p>
      </dsp:txBody>
      <dsp:txXfrm>
        <a:off x="0" y="3754117"/>
        <a:ext cx="8766048" cy="963900"/>
      </dsp:txXfrm>
    </dsp:sp>
    <dsp:sp modelId="{13C281D0-4A44-4178-AF75-EA9CB72242D3}">
      <dsp:nvSpPr>
        <dsp:cNvPr id="0" name=""/>
        <dsp:cNvSpPr/>
      </dsp:nvSpPr>
      <dsp:spPr>
        <a:xfrm>
          <a:off x="438302" y="3503197"/>
          <a:ext cx="613623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935" tIns="0" rIns="231935" bIns="0" numCol="1" spcCol="1270" anchor="ctr" anchorCtr="0">
          <a:noAutofit/>
        </a:bodyPr>
        <a:lstStyle/>
        <a:p>
          <a:pPr lvl="0" algn="l" defTabSz="800100" rtl="0">
            <a:lnSpc>
              <a:spcPct val="90000"/>
            </a:lnSpc>
            <a:spcBef>
              <a:spcPct val="0"/>
            </a:spcBef>
            <a:spcAft>
              <a:spcPct val="35000"/>
            </a:spcAft>
          </a:pPr>
          <a:r>
            <a:rPr lang="en-US" sz="1800" kern="1200" baseline="0" dirty="0" smtClean="0">
              <a:latin typeface="+mj-lt"/>
            </a:rPr>
            <a:t>Opening up Foreign Direct Investment in key sectors</a:t>
          </a:r>
          <a:endParaRPr lang="en-US" sz="1800" kern="1200" dirty="0">
            <a:latin typeface="+mj-lt"/>
          </a:endParaRPr>
        </a:p>
      </dsp:txBody>
      <dsp:txXfrm>
        <a:off x="438302" y="3503197"/>
        <a:ext cx="6136233" cy="50184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FBAAA1-D547-4B75-B4B3-F1182691A0F7}">
      <dsp:nvSpPr>
        <dsp:cNvPr id="0" name=""/>
        <dsp:cNvSpPr/>
      </dsp:nvSpPr>
      <dsp:spPr>
        <a:xfrm>
          <a:off x="0" y="2306"/>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40E1D-01B7-4CAB-AB31-955D9DBD84CB}">
      <dsp:nvSpPr>
        <dsp:cNvPr id="0" name=""/>
        <dsp:cNvSpPr/>
      </dsp:nvSpPr>
      <dsp:spPr>
        <a:xfrm>
          <a:off x="0" y="2306"/>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Process of applying for Industrial License &amp; Industrial Entrepreneur Memorandum made online on 24X7 basis through eBiz portal</a:t>
          </a:r>
          <a:endParaRPr lang="en-US" sz="1600" kern="1200">
            <a:latin typeface="+mj-lt"/>
          </a:endParaRPr>
        </a:p>
      </dsp:txBody>
      <dsp:txXfrm>
        <a:off x="0" y="2306"/>
        <a:ext cx="8766048" cy="786631"/>
      </dsp:txXfrm>
    </dsp:sp>
    <dsp:sp modelId="{97439C27-551E-4B83-95E0-154EE9755717}">
      <dsp:nvSpPr>
        <dsp:cNvPr id="0" name=""/>
        <dsp:cNvSpPr/>
      </dsp:nvSpPr>
      <dsp:spPr>
        <a:xfrm>
          <a:off x="0" y="788937"/>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00644-C2A6-4BE7-A31A-90C29BB6C66D}">
      <dsp:nvSpPr>
        <dsp:cNvPr id="0" name=""/>
        <dsp:cNvSpPr/>
      </dsp:nvSpPr>
      <dsp:spPr>
        <a:xfrm>
          <a:off x="0" y="788937"/>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Validity of  Industrial license extended to three years</a:t>
          </a:r>
          <a:endParaRPr lang="en-US" sz="1600" kern="1200">
            <a:latin typeface="+mj-lt"/>
          </a:endParaRPr>
        </a:p>
      </dsp:txBody>
      <dsp:txXfrm>
        <a:off x="0" y="788937"/>
        <a:ext cx="8766048" cy="786631"/>
      </dsp:txXfrm>
    </dsp:sp>
    <dsp:sp modelId="{14A066E0-9F5D-484A-876A-58D3298ED0F3}">
      <dsp:nvSpPr>
        <dsp:cNvPr id="0" name=""/>
        <dsp:cNvSpPr/>
      </dsp:nvSpPr>
      <dsp:spPr>
        <a:xfrm>
          <a:off x="0" y="1575568"/>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4179C-BFD1-47BB-9CE6-5291A47B099B}">
      <dsp:nvSpPr>
        <dsp:cNvPr id="0" name=""/>
        <dsp:cNvSpPr/>
      </dsp:nvSpPr>
      <dsp:spPr>
        <a:xfrm>
          <a:off x="0" y="1575568"/>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States asked to introduce self-certification and 3rd Party certification under Boilers Act</a:t>
          </a:r>
          <a:endParaRPr lang="en-US" sz="1600" kern="1200">
            <a:latin typeface="+mj-lt"/>
          </a:endParaRPr>
        </a:p>
      </dsp:txBody>
      <dsp:txXfrm>
        <a:off x="0" y="1575568"/>
        <a:ext cx="8766048" cy="786631"/>
      </dsp:txXfrm>
    </dsp:sp>
    <dsp:sp modelId="{9EC10C82-D8FB-4BD9-80AE-29CE10E1AD68}">
      <dsp:nvSpPr>
        <dsp:cNvPr id="0" name=""/>
        <dsp:cNvSpPr/>
      </dsp:nvSpPr>
      <dsp:spPr>
        <a:xfrm>
          <a:off x="0" y="2362200"/>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0A9BA-B57A-4E0C-8E9A-13871515521C}">
      <dsp:nvSpPr>
        <dsp:cNvPr id="0" name=""/>
        <dsp:cNvSpPr/>
      </dsp:nvSpPr>
      <dsp:spPr>
        <a:xfrm>
          <a:off x="0" y="2362200"/>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Major components of Defence products’ list excluded from industrial licensing </a:t>
          </a:r>
          <a:endParaRPr lang="en-US" sz="1600" kern="1200">
            <a:latin typeface="+mj-lt"/>
          </a:endParaRPr>
        </a:p>
      </dsp:txBody>
      <dsp:txXfrm>
        <a:off x="0" y="2362200"/>
        <a:ext cx="8766048" cy="786631"/>
      </dsp:txXfrm>
    </dsp:sp>
    <dsp:sp modelId="{21514FE7-63DB-4CA8-B1BE-9E75765A011B}">
      <dsp:nvSpPr>
        <dsp:cNvPr id="0" name=""/>
        <dsp:cNvSpPr/>
      </dsp:nvSpPr>
      <dsp:spPr>
        <a:xfrm>
          <a:off x="0" y="3148831"/>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A4DF9-125E-4635-996F-2CF23E1382C2}">
      <dsp:nvSpPr>
        <dsp:cNvPr id="0" name=""/>
        <dsp:cNvSpPr/>
      </dsp:nvSpPr>
      <dsp:spPr>
        <a:xfrm>
          <a:off x="0" y="3148831"/>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Dual use items having military as well as civilian applications deregulated</a:t>
          </a:r>
          <a:endParaRPr lang="en-US" sz="1600" kern="1200">
            <a:latin typeface="+mj-lt"/>
          </a:endParaRPr>
        </a:p>
      </dsp:txBody>
      <dsp:txXfrm>
        <a:off x="0" y="3148831"/>
        <a:ext cx="8766048" cy="786631"/>
      </dsp:txXfrm>
    </dsp:sp>
    <dsp:sp modelId="{A4AE8DB4-0D75-4478-AFF7-5846476BA6B8}">
      <dsp:nvSpPr>
        <dsp:cNvPr id="0" name=""/>
        <dsp:cNvSpPr/>
      </dsp:nvSpPr>
      <dsp:spPr>
        <a:xfrm>
          <a:off x="0" y="3935462"/>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2DCAA-4042-488D-8BC9-5F5B372F6792}">
      <dsp:nvSpPr>
        <dsp:cNvPr id="0" name=""/>
        <dsp:cNvSpPr/>
      </dsp:nvSpPr>
      <dsp:spPr>
        <a:xfrm>
          <a:off x="0" y="3935462"/>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Services of all Central Govt. Departments &amp; Ministries will be integrated with the E-Biz - a single window IT platform  for services- by 31 Dec. 2014</a:t>
          </a:r>
          <a:endParaRPr lang="en-US" sz="1600" kern="1200">
            <a:latin typeface="+mj-lt"/>
          </a:endParaRPr>
        </a:p>
      </dsp:txBody>
      <dsp:txXfrm>
        <a:off x="0" y="3935462"/>
        <a:ext cx="8766048" cy="7866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07"/>
        <a:ext cx="1032482" cy="91529"/>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140850"/>
        <a:ext cx="1032482" cy="91529"/>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81492"/>
        <a:ext cx="1032482" cy="9152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83F3B6-BABA-422C-9915-2F396607902E}">
      <dsp:nvSpPr>
        <dsp:cNvPr id="0" name=""/>
        <dsp:cNvSpPr/>
      </dsp:nvSpPr>
      <dsp:spPr>
        <a:xfrm>
          <a:off x="0" y="0"/>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B9B9C-48B8-4F90-9176-BA6706E2CCAA}">
      <dsp:nvSpPr>
        <dsp:cNvPr id="0" name=""/>
        <dsp:cNvSpPr/>
      </dsp:nvSpPr>
      <dsp:spPr>
        <a:xfrm>
          <a:off x="0" y="0"/>
          <a:ext cx="1753209" cy="472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baseline="0" smtClean="0">
              <a:latin typeface="+mj-lt"/>
            </a:rPr>
            <a:t>Advisory sent to all Departments/ State Governments to simplify and rationalize regulatory environment:</a:t>
          </a:r>
          <a:endParaRPr lang="en-US" sz="1800" kern="1200">
            <a:latin typeface="+mj-lt"/>
          </a:endParaRPr>
        </a:p>
      </dsp:txBody>
      <dsp:txXfrm>
        <a:off x="0" y="0"/>
        <a:ext cx="1753209" cy="4724399"/>
      </dsp:txXfrm>
    </dsp:sp>
    <dsp:sp modelId="{FFAEDC72-5DC2-4513-9C38-45C5D3629A7D}">
      <dsp:nvSpPr>
        <dsp:cNvPr id="0" name=""/>
        <dsp:cNvSpPr/>
      </dsp:nvSpPr>
      <dsp:spPr>
        <a:xfrm>
          <a:off x="1884700" y="44521"/>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All returns should be filed on-line through a unified form; </a:t>
          </a:r>
          <a:endParaRPr lang="en-US" sz="1800" kern="1200">
            <a:latin typeface="+mj-lt"/>
          </a:endParaRPr>
        </a:p>
      </dsp:txBody>
      <dsp:txXfrm>
        <a:off x="1884700" y="44521"/>
        <a:ext cx="6881347" cy="890438"/>
      </dsp:txXfrm>
    </dsp:sp>
    <dsp:sp modelId="{B6F9EEF5-2023-45EE-9A8A-737BB5E60429}">
      <dsp:nvSpPr>
        <dsp:cNvPr id="0" name=""/>
        <dsp:cNvSpPr/>
      </dsp:nvSpPr>
      <dsp:spPr>
        <a:xfrm>
          <a:off x="1753209" y="934960"/>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1CE475-44F9-4998-B3B3-B5FFF9ADEF02}">
      <dsp:nvSpPr>
        <dsp:cNvPr id="0" name=""/>
        <dsp:cNvSpPr/>
      </dsp:nvSpPr>
      <dsp:spPr>
        <a:xfrm>
          <a:off x="1884700" y="979482"/>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A check-list of required compliances should be placed on Ministry’s/Department’s web portal; </a:t>
          </a:r>
          <a:endParaRPr lang="en-US" sz="1800" kern="1200">
            <a:latin typeface="+mj-lt"/>
          </a:endParaRPr>
        </a:p>
      </dsp:txBody>
      <dsp:txXfrm>
        <a:off x="1884700" y="979482"/>
        <a:ext cx="6881347" cy="890438"/>
      </dsp:txXfrm>
    </dsp:sp>
    <dsp:sp modelId="{062B1F19-DFF3-4098-9EBD-C1D6DE9940D1}">
      <dsp:nvSpPr>
        <dsp:cNvPr id="0" name=""/>
        <dsp:cNvSpPr/>
      </dsp:nvSpPr>
      <dsp:spPr>
        <a:xfrm>
          <a:off x="1753209" y="1869921"/>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DE95B9-4812-4335-A6EB-9DDB78BA083E}">
      <dsp:nvSpPr>
        <dsp:cNvPr id="0" name=""/>
        <dsp:cNvSpPr/>
      </dsp:nvSpPr>
      <dsp:spPr>
        <a:xfrm>
          <a:off x="1884700" y="1914443"/>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All registers required to be maintained by the business should be replaced with a single electronic register; </a:t>
          </a:r>
          <a:endParaRPr lang="en-US" sz="1800" kern="1200">
            <a:latin typeface="+mj-lt"/>
          </a:endParaRPr>
        </a:p>
      </dsp:txBody>
      <dsp:txXfrm>
        <a:off x="1884700" y="1914443"/>
        <a:ext cx="6881347" cy="890438"/>
      </dsp:txXfrm>
    </dsp:sp>
    <dsp:sp modelId="{20C91685-9FED-4465-8B6C-4FEA3267DC46}">
      <dsp:nvSpPr>
        <dsp:cNvPr id="0" name=""/>
        <dsp:cNvSpPr/>
      </dsp:nvSpPr>
      <dsp:spPr>
        <a:xfrm>
          <a:off x="1753209" y="2804881"/>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8B8A97-DDC1-44E9-8886-F119610F8622}">
      <dsp:nvSpPr>
        <dsp:cNvPr id="0" name=""/>
        <dsp:cNvSpPr/>
      </dsp:nvSpPr>
      <dsp:spPr>
        <a:xfrm>
          <a:off x="1884700" y="2849403"/>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No inspection should be undertaken without the approval of the Head of the Department; and </a:t>
          </a:r>
          <a:endParaRPr lang="en-US" sz="1800" kern="1200">
            <a:latin typeface="+mj-lt"/>
          </a:endParaRPr>
        </a:p>
      </dsp:txBody>
      <dsp:txXfrm>
        <a:off x="1884700" y="2849403"/>
        <a:ext cx="6881347" cy="890438"/>
      </dsp:txXfrm>
    </dsp:sp>
    <dsp:sp modelId="{5C81C0B9-54ED-420A-B91B-62855A8DE3FA}">
      <dsp:nvSpPr>
        <dsp:cNvPr id="0" name=""/>
        <dsp:cNvSpPr/>
      </dsp:nvSpPr>
      <dsp:spPr>
        <a:xfrm>
          <a:off x="1753209" y="3739842"/>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235E3-A24F-44B7-BD10-3C2B097DB25B}">
      <dsp:nvSpPr>
        <dsp:cNvPr id="0" name=""/>
        <dsp:cNvSpPr/>
      </dsp:nvSpPr>
      <dsp:spPr>
        <a:xfrm>
          <a:off x="1884700" y="3784364"/>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For all non-risk, non-hazardous businesses a system of self-certification should be introduced</a:t>
          </a:r>
          <a:endParaRPr lang="en-US" sz="1800" kern="1200">
            <a:latin typeface="+mj-lt"/>
          </a:endParaRPr>
        </a:p>
      </dsp:txBody>
      <dsp:txXfrm>
        <a:off x="1884700" y="3784364"/>
        <a:ext cx="6881347" cy="890438"/>
      </dsp:txXfrm>
    </dsp:sp>
    <dsp:sp modelId="{969C7D42-08D0-4727-9AE9-B34FC7B62ACA}">
      <dsp:nvSpPr>
        <dsp:cNvPr id="0" name=""/>
        <dsp:cNvSpPr/>
      </dsp:nvSpPr>
      <dsp:spPr>
        <a:xfrm>
          <a:off x="1753209" y="4674803"/>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07"/>
        <a:ext cx="1032482" cy="91529"/>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140850"/>
        <a:ext cx="1032482" cy="91529"/>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81492"/>
        <a:ext cx="1032482" cy="9152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07"/>
        <a:ext cx="1032482" cy="91529"/>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140850"/>
        <a:ext cx="1032482" cy="91529"/>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81492"/>
        <a:ext cx="1032482" cy="9152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07"/>
        <a:ext cx="1032482" cy="91529"/>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140850"/>
        <a:ext cx="1032482" cy="91529"/>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81492"/>
        <a:ext cx="1032482" cy="9152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07"/>
        <a:ext cx="1032482" cy="91529"/>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140850"/>
        <a:ext cx="1032482" cy="91529"/>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81492"/>
        <a:ext cx="1032482" cy="9152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07"/>
        <a:ext cx="1032482" cy="91529"/>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140850"/>
        <a:ext cx="1032482" cy="91529"/>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3748" y="281492"/>
        <a:ext cx="1032482" cy="9152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8138"/>
          </a:xfrm>
          <a:prstGeom prst="rect">
            <a:avLst/>
          </a:prstGeom>
        </p:spPr>
        <p:txBody>
          <a:bodyPr vert="horz" lIns="91440" tIns="45720" rIns="91440" bIns="45720" rtlCol="0"/>
          <a:lstStyle>
            <a:lvl1pPr algn="l" defTabSz="1018824"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sz="quarter" idx="1"/>
          </p:nvPr>
        </p:nvSpPr>
        <p:spPr>
          <a:xfrm>
            <a:off x="5632450" y="0"/>
            <a:ext cx="4308475" cy="338138"/>
          </a:xfrm>
          <a:prstGeom prst="rect">
            <a:avLst/>
          </a:prstGeom>
        </p:spPr>
        <p:txBody>
          <a:bodyPr vert="horz" lIns="91440" tIns="45720" rIns="91440" bIns="45720" rtlCol="0"/>
          <a:lstStyle>
            <a:lvl1pPr algn="r" defTabSz="1018824" fontAlgn="auto">
              <a:spcBef>
                <a:spcPts val="0"/>
              </a:spcBef>
              <a:spcAft>
                <a:spcPts val="0"/>
              </a:spcAft>
              <a:defRPr sz="1200" smtClean="0">
                <a:latin typeface="+mn-lt"/>
                <a:cs typeface="+mn-cs"/>
              </a:defRPr>
            </a:lvl1pPr>
          </a:lstStyle>
          <a:p>
            <a:pPr>
              <a:defRPr/>
            </a:pPr>
            <a:fld id="{93404C23-84F2-4403-83F4-FBF3F89F22DB}" type="datetimeFigureOut">
              <a:rPr lang="en-GB"/>
              <a:pPr>
                <a:defRPr/>
              </a:pPr>
              <a:t>15/09/2014</a:t>
            </a:fld>
            <a:endParaRPr lang="en-GB" dirty="0"/>
          </a:p>
        </p:txBody>
      </p:sp>
      <p:sp>
        <p:nvSpPr>
          <p:cNvPr id="4" name="Footer Placeholder 3"/>
          <p:cNvSpPr>
            <a:spLocks noGrp="1"/>
          </p:cNvSpPr>
          <p:nvPr>
            <p:ph type="ftr" sz="quarter" idx="2"/>
          </p:nvPr>
        </p:nvSpPr>
        <p:spPr>
          <a:xfrm>
            <a:off x="0" y="6421438"/>
            <a:ext cx="4308475" cy="338137"/>
          </a:xfrm>
          <a:prstGeom prst="rect">
            <a:avLst/>
          </a:prstGeom>
        </p:spPr>
        <p:txBody>
          <a:bodyPr vert="horz" lIns="91440" tIns="45720" rIns="91440" bIns="45720" rtlCol="0" anchor="b"/>
          <a:lstStyle>
            <a:lvl1pPr algn="l" defTabSz="1018824" fontAlgn="auto">
              <a:spcBef>
                <a:spcPts val="0"/>
              </a:spcBef>
              <a:spcAft>
                <a:spcPts val="0"/>
              </a:spcAft>
              <a:defRPr sz="1200" dirty="0">
                <a:latin typeface="+mn-lt"/>
                <a:cs typeface="+mn-cs"/>
              </a:defRPr>
            </a:lvl1pPr>
          </a:lstStyle>
          <a:p>
            <a:pPr>
              <a:defRPr/>
            </a:pPr>
            <a:endParaRPr lang="en-GB"/>
          </a:p>
        </p:txBody>
      </p:sp>
      <p:sp>
        <p:nvSpPr>
          <p:cNvPr id="5" name="Slide Number Placeholder 4"/>
          <p:cNvSpPr>
            <a:spLocks noGrp="1"/>
          </p:cNvSpPr>
          <p:nvPr>
            <p:ph type="sldNum" sz="quarter" idx="3"/>
          </p:nvPr>
        </p:nvSpPr>
        <p:spPr>
          <a:xfrm>
            <a:off x="5632450" y="6421438"/>
            <a:ext cx="4308475" cy="338137"/>
          </a:xfrm>
          <a:prstGeom prst="rect">
            <a:avLst/>
          </a:prstGeom>
        </p:spPr>
        <p:txBody>
          <a:bodyPr vert="horz" lIns="91440" tIns="45720" rIns="91440" bIns="45720" rtlCol="0" anchor="b"/>
          <a:lstStyle>
            <a:lvl1pPr algn="r" defTabSz="1018824" fontAlgn="auto">
              <a:spcBef>
                <a:spcPts val="0"/>
              </a:spcBef>
              <a:spcAft>
                <a:spcPts val="0"/>
              </a:spcAft>
              <a:defRPr sz="1200" smtClean="0">
                <a:latin typeface="+mn-lt"/>
                <a:cs typeface="+mn-cs"/>
              </a:defRPr>
            </a:lvl1pPr>
          </a:lstStyle>
          <a:p>
            <a:pPr>
              <a:defRPr/>
            </a:pPr>
            <a:fld id="{D143CED9-8402-4AF6-AAA0-4AC889DECFE2}"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8138"/>
          </a:xfrm>
          <a:prstGeom prst="rect">
            <a:avLst/>
          </a:prstGeom>
        </p:spPr>
        <p:txBody>
          <a:bodyPr vert="horz" lIns="91440" tIns="45720" rIns="91440" bIns="45720" rtlCol="0"/>
          <a:lstStyle>
            <a:lvl1pPr algn="l" defTabSz="1018824"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idx="1"/>
          </p:nvPr>
        </p:nvSpPr>
        <p:spPr>
          <a:xfrm>
            <a:off x="5632450" y="0"/>
            <a:ext cx="4308475" cy="338138"/>
          </a:xfrm>
          <a:prstGeom prst="rect">
            <a:avLst/>
          </a:prstGeom>
        </p:spPr>
        <p:txBody>
          <a:bodyPr vert="horz" lIns="91440" tIns="45720" rIns="91440" bIns="45720" rtlCol="0"/>
          <a:lstStyle>
            <a:lvl1pPr algn="r" defTabSz="1018824" fontAlgn="auto">
              <a:spcBef>
                <a:spcPts val="0"/>
              </a:spcBef>
              <a:spcAft>
                <a:spcPts val="0"/>
              </a:spcAft>
              <a:defRPr sz="1200" smtClean="0">
                <a:latin typeface="+mn-lt"/>
                <a:cs typeface="+mn-cs"/>
              </a:defRPr>
            </a:lvl1pPr>
          </a:lstStyle>
          <a:p>
            <a:pPr>
              <a:defRPr/>
            </a:pPr>
            <a:fld id="{DA8A722D-2CCA-463B-AD4A-BB8C6610E888}" type="datetimeFigureOut">
              <a:rPr lang="en-GB"/>
              <a:pPr>
                <a:defRPr/>
              </a:pPr>
              <a:t>15/09/2014</a:t>
            </a:fld>
            <a:endParaRPr lang="en-GB" dirty="0"/>
          </a:p>
        </p:txBody>
      </p:sp>
      <p:sp>
        <p:nvSpPr>
          <p:cNvPr id="4" name="Slide Image Placeholder 3"/>
          <p:cNvSpPr>
            <a:spLocks noGrp="1" noRot="1" noChangeAspect="1"/>
          </p:cNvSpPr>
          <p:nvPr>
            <p:ph type="sldImg" idx="2"/>
          </p:nvPr>
        </p:nvSpPr>
        <p:spPr>
          <a:xfrm>
            <a:off x="3332163" y="508000"/>
            <a:ext cx="3278187" cy="25336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3775" y="3211513"/>
            <a:ext cx="7954963" cy="30432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6421438"/>
            <a:ext cx="4308475" cy="338137"/>
          </a:xfrm>
          <a:prstGeom prst="rect">
            <a:avLst/>
          </a:prstGeom>
        </p:spPr>
        <p:txBody>
          <a:bodyPr vert="horz" lIns="91440" tIns="45720" rIns="91440" bIns="45720" rtlCol="0" anchor="b"/>
          <a:lstStyle>
            <a:lvl1pPr algn="l" defTabSz="1018824" fontAlgn="auto">
              <a:spcBef>
                <a:spcPts val="0"/>
              </a:spcBef>
              <a:spcAft>
                <a:spcPts val="0"/>
              </a:spcAft>
              <a:defRPr sz="1200" dirty="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632450" y="6421438"/>
            <a:ext cx="4308475" cy="338137"/>
          </a:xfrm>
          <a:prstGeom prst="rect">
            <a:avLst/>
          </a:prstGeom>
        </p:spPr>
        <p:txBody>
          <a:bodyPr vert="horz" lIns="91440" tIns="45720" rIns="91440" bIns="45720" rtlCol="0" anchor="b"/>
          <a:lstStyle>
            <a:lvl1pPr algn="r" defTabSz="1018824" fontAlgn="auto">
              <a:spcBef>
                <a:spcPts val="0"/>
              </a:spcBef>
              <a:spcAft>
                <a:spcPts val="0"/>
              </a:spcAft>
              <a:defRPr sz="1200" smtClean="0">
                <a:latin typeface="+mn-lt"/>
                <a:cs typeface="+mn-cs"/>
              </a:defRPr>
            </a:lvl1pPr>
          </a:lstStyle>
          <a:p>
            <a:pPr>
              <a:defRPr/>
            </a:pPr>
            <a:fld id="{48118DD2-A1D1-46CA-B84E-BD2A3EE6B923}"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defTabSz="1017588" rtl="0" fontAlgn="base">
      <a:spcBef>
        <a:spcPct val="30000"/>
      </a:spcBef>
      <a:spcAft>
        <a:spcPct val="0"/>
      </a:spcAft>
      <a:defRPr sz="1300" kern="1200">
        <a:solidFill>
          <a:schemeClr val="tx1"/>
        </a:solidFill>
        <a:latin typeface="+mn-lt"/>
        <a:ea typeface="+mn-ea"/>
        <a:cs typeface="+mn-cs"/>
      </a:defRPr>
    </a:lvl1pPr>
    <a:lvl2pPr marL="508000" algn="l" defTabSz="1017588" rtl="0" fontAlgn="base">
      <a:spcBef>
        <a:spcPct val="30000"/>
      </a:spcBef>
      <a:spcAft>
        <a:spcPct val="0"/>
      </a:spcAft>
      <a:defRPr sz="1300" kern="1200">
        <a:solidFill>
          <a:schemeClr val="tx1"/>
        </a:solidFill>
        <a:latin typeface="+mn-lt"/>
        <a:ea typeface="+mn-ea"/>
        <a:cs typeface="+mn-cs"/>
      </a:defRPr>
    </a:lvl2pPr>
    <a:lvl3pPr marL="1017588" algn="l" defTabSz="1017588" rtl="0" fontAlgn="base">
      <a:spcBef>
        <a:spcPct val="30000"/>
      </a:spcBef>
      <a:spcAft>
        <a:spcPct val="0"/>
      </a:spcAft>
      <a:defRPr sz="1300" kern="1200">
        <a:solidFill>
          <a:schemeClr val="tx1"/>
        </a:solidFill>
        <a:latin typeface="+mn-lt"/>
        <a:ea typeface="+mn-ea"/>
        <a:cs typeface="+mn-cs"/>
      </a:defRPr>
    </a:lvl3pPr>
    <a:lvl4pPr marL="1527175" algn="l" defTabSz="1017588" rtl="0" fontAlgn="base">
      <a:spcBef>
        <a:spcPct val="30000"/>
      </a:spcBef>
      <a:spcAft>
        <a:spcPct val="0"/>
      </a:spcAft>
      <a:defRPr sz="1300" kern="1200">
        <a:solidFill>
          <a:schemeClr val="tx1"/>
        </a:solidFill>
        <a:latin typeface="+mn-lt"/>
        <a:ea typeface="+mn-ea"/>
        <a:cs typeface="+mn-cs"/>
      </a:defRPr>
    </a:lvl4pPr>
    <a:lvl5pPr marL="2036763" algn="l" defTabSz="1017588" rtl="0" fontAlgn="base">
      <a:spcBef>
        <a:spcPct val="30000"/>
      </a:spcBef>
      <a:spcAft>
        <a:spcPct val="0"/>
      </a:spcAft>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5FD0AAB0-0A2F-42C0-BC51-EF03C965F676}" type="slidenum">
              <a:rPr lang="en-GB"/>
              <a:pPr defTabSz="1017588" fontAlgn="base">
                <a:spcBef>
                  <a:spcPct val="0"/>
                </a:spcBef>
                <a:spcAft>
                  <a:spcPct val="0"/>
                </a:spcAft>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A999B79B-FC8C-4DA8-AD39-5B21DC6DD9A8}" type="slidenum">
              <a:rPr lang="en-GB"/>
              <a:pPr defTabSz="1017588" fontAlgn="base">
                <a:spcBef>
                  <a:spcPct val="0"/>
                </a:spcBef>
                <a:spcAft>
                  <a:spcPct val="0"/>
                </a:spcAft>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C27A5463-D0BD-48D0-B438-48464D111762}" type="slidenum">
              <a:rPr lang="en-GB"/>
              <a:pPr defTabSz="1017588" fontAlgn="base">
                <a:spcBef>
                  <a:spcPct val="0"/>
                </a:spcBef>
                <a:spcAft>
                  <a:spcPct val="0"/>
                </a:spcAft>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2627C6CA-DEB3-427D-8CD2-89BCF6B1B7E2}" type="slidenum">
              <a:rPr lang="en-GB"/>
              <a:pPr defTabSz="1017588" fontAlgn="base">
                <a:spcBef>
                  <a:spcPct val="0"/>
                </a:spcBef>
                <a:spcAft>
                  <a:spcPct val="0"/>
                </a:spcAft>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00276768-344B-472D-AFE2-0A8D21E8DAD8}" type="slidenum">
              <a:rPr lang="en-GB"/>
              <a:pPr defTabSz="1017588" fontAlgn="base">
                <a:spcBef>
                  <a:spcPct val="0"/>
                </a:spcBef>
                <a:spcAft>
                  <a:spcPct val="0"/>
                </a:spcAft>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7A458BD4-1DFB-4211-AEA8-83266AFAB378}" type="slidenum">
              <a:rPr lang="en-GB"/>
              <a:pPr defTabSz="1017588" fontAlgn="base">
                <a:spcBef>
                  <a:spcPct val="0"/>
                </a:spcBef>
                <a:spcAft>
                  <a:spcPct val="0"/>
                </a:spcAft>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BE614289-923B-453C-8921-02057001250C}" type="slidenum">
              <a:rPr lang="en-GB"/>
              <a:pPr defTabSz="1017588" fontAlgn="base">
                <a:spcBef>
                  <a:spcPct val="0"/>
                </a:spcBef>
                <a:spcAft>
                  <a:spcPct val="0"/>
                </a:spcAft>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A4817DAB-75B3-486F-B86C-6BF8B9EBBA2F}" type="slidenum">
              <a:rPr lang="en-GB"/>
              <a:pPr defTabSz="1017588" fontAlgn="base">
                <a:spcBef>
                  <a:spcPct val="0"/>
                </a:spcBef>
                <a:spcAft>
                  <a:spcPct val="0"/>
                </a:spcAft>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1.xml"/><Relationship Id="rId5" Type="http://schemas.openxmlformats.org/officeDocument/2006/relationships/tags" Target="../tags/tag120.xml"/><Relationship Id="rId4" Type="http://schemas.openxmlformats.org/officeDocument/2006/relationships/tags" Target="../tags/tag1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1.xml"/><Relationship Id="rId5" Type="http://schemas.openxmlformats.org/officeDocument/2006/relationships/tags" Target="../tags/tag125.xml"/><Relationship Id="rId4" Type="http://schemas.openxmlformats.org/officeDocument/2006/relationships/tags" Target="../tags/tag12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Master" Target="../slideMasters/slideMaster1.xml"/><Relationship Id="rId4" Type="http://schemas.openxmlformats.org/officeDocument/2006/relationships/tags" Target="../tags/tag12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slideMaster" Target="../slideMasters/slideMaster1.xml"/><Relationship Id="rId4" Type="http://schemas.openxmlformats.org/officeDocument/2006/relationships/tags" Target="../tags/tag13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Descriptor"/>
          <p:cNvSpPr txBox="1"/>
          <p:nvPr userDrawn="1">
            <p:custDataLst>
              <p:tags r:id="rId1"/>
            </p:custDataLst>
          </p:nvPr>
        </p:nvSpPr>
        <p:spPr bwMode="white">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solidFill>
                  <a:schemeClr val="bg1"/>
                </a:solidFill>
                <a:latin typeface="+mn-lt"/>
                <a:cs typeface="Arial" pitchFamily="34" charset="0"/>
              </a:rPr>
              <a:t> </a:t>
            </a:r>
          </a:p>
        </p:txBody>
      </p:sp>
      <p:sp>
        <p:nvSpPr>
          <p:cNvPr id="5" name="Confidentiality stamp"/>
          <p:cNvSpPr txBox="1"/>
          <p:nvPr userDrawn="1">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6" name="Draft stamp"/>
          <p:cNvSpPr txBox="1"/>
          <p:nvPr userDrawn="1">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7" name="Report Date"/>
          <p:cNvSpPr txBox="1"/>
          <p:nvPr userDrawn="1">
            <p:custDataLst>
              <p:tags r:id="rId4"/>
            </p:custDataLst>
          </p:nvPr>
        </p:nvSpPr>
        <p:spPr bwMode="black">
          <a:xfrm>
            <a:off x="530225" y="4343400"/>
            <a:ext cx="1222375" cy="153988"/>
          </a:xfrm>
          <a:prstGeom prst="rect">
            <a:avLst/>
          </a:prstGeom>
          <a:noFill/>
          <a:ln>
            <a:noFill/>
          </a:ln>
        </p:spPr>
        <p:txBody>
          <a:bodyPr lIns="0" tIns="0" rIns="0" bIns="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8" name="Frame Line"/>
          <p:cNvCxnSpPr/>
          <p:nvPr userDrawn="1"/>
        </p:nvCxnSpPr>
        <p:spPr bwMode="black">
          <a:xfrm flipV="1">
            <a:off x="381000" y="3576638"/>
            <a:ext cx="1371600" cy="14287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 name="Cover image"/>
          <p:cNvSpPr txBox="1">
            <a:spLocks/>
          </p:cNvSpPr>
          <p:nvPr userDrawn="1">
            <p:custDataLst>
              <p:tags r:id="rId5"/>
            </p:custDataLst>
          </p:nvPr>
        </p:nvSpPr>
        <p:spPr>
          <a:xfrm>
            <a:off x="1905000" y="3570288"/>
            <a:ext cx="6738938" cy="3209925"/>
          </a:xfrm>
          <a:prstGeom prst="rect">
            <a:avLst/>
          </a:prstGeom>
          <a:noFill/>
          <a:ln w="3175">
            <a:noFill/>
          </a:ln>
        </p:spPr>
        <p:txBody>
          <a:bodyPr lIns="0" tIns="0" rIns="0" bIns="0"/>
          <a:lstStyle/>
          <a:p>
            <a:pPr indent="-305647" defTabSz="1018824" fontAlgn="auto">
              <a:spcBef>
                <a:spcPts val="0"/>
              </a:spcBef>
              <a:spcAft>
                <a:spcPts val="1003"/>
              </a:spcAft>
              <a:defRPr/>
            </a:pPr>
            <a:endParaRPr lang="en-GB" sz="2200" dirty="0">
              <a:latin typeface="Georgia" pitchFamily="18" charset="0"/>
              <a:cs typeface="+mn-cs"/>
            </a:endParaRPr>
          </a:p>
        </p:txBody>
      </p:sp>
      <p:sp>
        <p:nvSpPr>
          <p:cNvPr id="21" name="Title"/>
          <p:cNvSpPr>
            <a:spLocks noGrp="1"/>
          </p:cNvSpPr>
          <p:nvPr>
            <p:ph type="ctrTitle"/>
          </p:nvPr>
        </p:nvSpPr>
        <p:spPr bwMode="white">
          <a:xfrm>
            <a:off x="2057400" y="1219200"/>
            <a:ext cx="5943600" cy="507831"/>
          </a:xfrm>
        </p:spPr>
        <p:txBody>
          <a:bodyPr>
            <a:spAutoFit/>
          </a:bodyPr>
          <a:lstStyle>
            <a:lvl1pPr>
              <a:lnSpc>
                <a:spcPct val="100000"/>
              </a:lnSpc>
              <a:defRPr sz="3300" b="1" i="1" baseline="0">
                <a:solidFill>
                  <a:schemeClr val="bg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white">
          <a:xfrm>
            <a:off x="2057400" y="1752752"/>
            <a:ext cx="5943600" cy="914096"/>
          </a:xfrm>
        </p:spPr>
        <p:txBody>
          <a:bodyPr>
            <a:spAutoFit/>
          </a:bodyPr>
          <a:lstStyle>
            <a:lvl1pPr marL="0" marR="0" indent="0" algn="l" defTabSz="1018824" rtl="0" eaLnBrk="1" fontAlgn="auto" latinLnBrk="0" hangingPunct="1">
              <a:lnSpc>
                <a:spcPct val="90000"/>
              </a:lnSpc>
              <a:spcBef>
                <a:spcPts val="0"/>
              </a:spcBef>
              <a:spcAft>
                <a:spcPts val="0"/>
              </a:spcAft>
              <a:buClr>
                <a:schemeClr val="tx1"/>
              </a:buClr>
              <a:buSzTx/>
              <a:buFontTx/>
              <a:buNone/>
              <a:tabLst/>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0352" y="2212848"/>
            <a:ext cx="8997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30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102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1813"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102351"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30352" y="4498848"/>
            <a:ext cx="8997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9"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10"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11"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12"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3"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4"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5"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7"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31" name="Title 23"/>
          <p:cNvSpPr>
            <a:spLocks noGrp="1"/>
          </p:cNvSpPr>
          <p:nvPr>
            <p:ph type="title"/>
          </p:nvPr>
        </p:nvSpPr>
        <p:spPr/>
        <p:txBody>
          <a:bodyPr/>
          <a:lstStyle/>
          <a:p>
            <a:r>
              <a:rPr lang="en-US" noProof="0" smtClean="0"/>
              <a:t>Click to edit Master title style</a:t>
            </a:r>
            <a:endParaRPr lang="en-GB" dirty="0"/>
          </a:p>
        </p:txBody>
      </p:sp>
      <p:sp>
        <p:nvSpPr>
          <p:cNvPr id="16" name="Content Placeholder 2"/>
          <p:cNvSpPr>
            <a:spLocks noGrp="1"/>
          </p:cNvSpPr>
          <p:nvPr>
            <p:ph sz="quarter" idx="10"/>
          </p:nvPr>
        </p:nvSpPr>
        <p:spPr>
          <a:xfrm>
            <a:off x="530351" y="2212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2" name="Content Placeholder 3"/>
          <p:cNvSpPr>
            <a:spLocks noGrp="1"/>
          </p:cNvSpPr>
          <p:nvPr>
            <p:ph sz="quarter" idx="11"/>
          </p:nvPr>
        </p:nvSpPr>
        <p:spPr>
          <a:xfrm>
            <a:off x="3579685" y="2212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4" name="Content Placeholder 4"/>
          <p:cNvSpPr>
            <a:spLocks noGrp="1"/>
          </p:cNvSpPr>
          <p:nvPr>
            <p:ph sz="quarter" idx="12"/>
          </p:nvPr>
        </p:nvSpPr>
        <p:spPr>
          <a:xfrm>
            <a:off x="6629399" y="2212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6" name="Content Placeholder 5"/>
          <p:cNvSpPr>
            <a:spLocks noGrp="1"/>
          </p:cNvSpPr>
          <p:nvPr>
            <p:ph sz="quarter" idx="13"/>
          </p:nvPr>
        </p:nvSpPr>
        <p:spPr>
          <a:xfrm>
            <a:off x="530351" y="4498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8" name="Content Placeholder 6"/>
          <p:cNvSpPr>
            <a:spLocks noGrp="1"/>
          </p:cNvSpPr>
          <p:nvPr>
            <p:ph sz="quarter" idx="14"/>
          </p:nvPr>
        </p:nvSpPr>
        <p:spPr>
          <a:xfrm>
            <a:off x="3579685" y="4498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0" name="Content Placeholder 7"/>
          <p:cNvSpPr>
            <a:spLocks noGrp="1"/>
          </p:cNvSpPr>
          <p:nvPr>
            <p:ph sz="quarter" idx="15"/>
          </p:nvPr>
        </p:nvSpPr>
        <p:spPr>
          <a:xfrm>
            <a:off x="6629399" y="4498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4" name="Section Footer"/>
          <p:cNvSpPr txBox="1"/>
          <p:nvPr userDrawn="1">
            <p:custDataLst>
              <p:tags r:id="rId2"/>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5" name="Disclaimer" hidden="1"/>
          <p:cNvSpPr txBox="1"/>
          <p:nvPr userDrawn="1">
            <p:custDataLst>
              <p:tags r:id="rId3"/>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6"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7" name="Section Header"/>
          <p:cNvSpPr txBox="1"/>
          <p:nvPr userDrawn="1">
            <p:custDataLst>
              <p:tags r:id="rId5"/>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8" name="Frame Line"/>
          <p:cNvCxnSpPr/>
          <p:nvPr userDrawn="1"/>
        </p:nvCxnSpPr>
        <p:spPr>
          <a:xfrm flipV="1">
            <a:off x="381000" y="762000"/>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Filepath" hidden="1"/>
          <p:cNvSpPr txBox="1"/>
          <p:nvPr userDrawn="1">
            <p:custDataLst>
              <p:tags r:id="rId6"/>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1" name="Title 23"/>
          <p:cNvSpPr>
            <a:spLocks noGrp="1"/>
          </p:cNvSpPr>
          <p:nvPr>
            <p:ph type="title"/>
          </p:nvPr>
        </p:nvSpPr>
        <p:spPr/>
        <p:txBody>
          <a:bodyPr/>
          <a:lstStyle/>
          <a:p>
            <a:r>
              <a:rPr lang="en-US" noProof="0" smtClean="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cxnSp>
        <p:nvCxnSpPr>
          <p:cNvPr id="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noProof="0" smtClean="0"/>
              <a:t>Click to edit Master title style</a:t>
            </a:r>
            <a:endParaRPr lang="en-GB"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5"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6"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cxnSp>
        <p:nvCxnSpPr>
          <p:cNvPr id="7"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0" name="Slide Tags" hidden="1"/>
          <p:cNvSpPr txBox="1"/>
          <p:nvPr userDrawn="1">
            <p:custDataLst>
              <p:tags r:id="rId5"/>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sp>
        <p:nvSpPr>
          <p:cNvPr id="8" name="Section Divider Title"/>
          <p:cNvSpPr>
            <a:spLocks noGrp="1"/>
          </p:cNvSpPr>
          <p:nvPr>
            <p:ph type="subTitle" idx="1"/>
          </p:nvPr>
        </p:nvSpPr>
        <p:spPr bwMode="black">
          <a:xfrm>
            <a:off x="530352" y="1663151"/>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
        <p:nvSpPr>
          <p:cNvPr id="17" name="Section No."/>
          <p:cNvSpPr>
            <a:spLocks noGrp="1"/>
          </p:cNvSpPr>
          <p:nvPr>
            <p:ph type="ctrTitle"/>
          </p:nvPr>
        </p:nvSpPr>
        <p:spPr bwMode="black">
          <a:xfrm>
            <a:off x="530352" y="1143000"/>
            <a:ext cx="8997696" cy="518159"/>
          </a:xfrm>
        </p:spPr>
        <p:txBody>
          <a:bodyPr>
            <a:noAutofit/>
          </a:bodyPr>
          <a:lstStyle>
            <a:lvl1pPr>
              <a:lnSpc>
                <a:spcPct val="90000"/>
              </a:lnSpc>
              <a:defRPr sz="3600" b="0" i="0">
                <a:solidFill>
                  <a:schemeClr val="tx1"/>
                </a:solidFill>
              </a:defRPr>
            </a:lvl1pPr>
          </a:lstStyle>
          <a:p>
            <a:r>
              <a:rPr lang="en-US" noProof="0" smtClean="0"/>
              <a:t>Click to edit Master title style</a:t>
            </a:r>
            <a:endParaRPr lang="en-GB" noProof="0"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4"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5"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cxnSp>
        <p:nvCxnSpPr>
          <p:cNvPr id="9"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Slide Tags" hidden="1"/>
          <p:cNvSpPr txBox="1"/>
          <p:nvPr userDrawn="1">
            <p:custDataLst>
              <p:tags r:id="rId5"/>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sp>
        <p:nvSpPr>
          <p:cNvPr id="8" name="Appendix Divider title"/>
          <p:cNvSpPr>
            <a:spLocks noGrp="1"/>
          </p:cNvSpPr>
          <p:nvPr>
            <p:ph type="subTitle" idx="1"/>
          </p:nvPr>
        </p:nvSpPr>
        <p:spPr bwMode="black">
          <a:xfrm>
            <a:off x="530352" y="1664208"/>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
        <p:nvSpPr>
          <p:cNvPr id="6" name="Appendix No."/>
          <p:cNvSpPr>
            <a:spLocks noGrp="1"/>
          </p:cNvSpPr>
          <p:nvPr>
            <p:ph type="ctrTitle"/>
          </p:nvPr>
        </p:nvSpPr>
        <p:spPr bwMode="black">
          <a:xfrm>
            <a:off x="530352" y="1143000"/>
            <a:ext cx="8997696" cy="518159"/>
          </a:xfrm>
        </p:spPr>
        <p:txBody>
          <a:bodyPr>
            <a:noAutofit/>
          </a:bodyPr>
          <a:lstStyle>
            <a:lvl1pPr>
              <a:lnSpc>
                <a:spcPct val="90000"/>
              </a:lnSpc>
              <a:defRPr sz="3600" b="0" i="0">
                <a:solidFill>
                  <a:schemeClr val="tx1"/>
                </a:solidFill>
              </a:defRPr>
            </a:lvl1pPr>
          </a:lstStyle>
          <a:p>
            <a:r>
              <a:rPr lang="en-US" noProof="0" smtClean="0"/>
              <a:t>Click to edit Master title style</a:t>
            </a:r>
            <a:endParaRPr lang="en-GB" noProof="0" dirty="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cxnSp>
        <p:nvCxnSpPr>
          <p:cNvPr id="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lvl1pPr>
              <a:defRPr baseline="0"/>
            </a:lvl1pPr>
          </a:lstStyle>
          <a:p>
            <a:r>
              <a:rPr lang="en-US" noProof="0" smtClean="0"/>
              <a:t>Click to edit Master title style</a:t>
            </a:r>
            <a:endParaRPr lang="en-GB" noProof="0" dirty="0"/>
          </a:p>
        </p:txBody>
      </p:sp>
      <p:sp>
        <p:nvSpPr>
          <p:cNvPr id="11" name="Text Placeholder 10"/>
          <p:cNvSpPr>
            <a:spLocks noGrp="1"/>
          </p:cNvSpPr>
          <p:nvPr>
            <p:ph type="body" sz="quarter" idx="10"/>
          </p:nvPr>
        </p:nvSpPr>
        <p:spPr>
          <a:xfrm>
            <a:off x="530352" y="6629400"/>
            <a:ext cx="5280660" cy="762000"/>
          </a:xfrm>
        </p:spPr>
        <p:txBody>
          <a:bodyPr anchor="b"/>
          <a:lstStyle>
            <a:lvl1pPr>
              <a:defRPr sz="1000">
                <a:latin typeface="Arial" pitchFamily="34" charset="0"/>
                <a:cs typeface="Arial" pitchFamily="34" charset="0"/>
              </a:defRPr>
            </a:lvl1pPr>
          </a:lstStyle>
          <a:p>
            <a:pPr lvl="0"/>
            <a:r>
              <a:rPr lang="en-US" noProof="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with Number">
    <p:spTree>
      <p:nvGrpSpPr>
        <p:cNvPr id="1" name=""/>
        <p:cNvGrpSpPr/>
        <p:nvPr/>
      </p:nvGrpSpPr>
      <p:grpSpPr>
        <a:xfrm>
          <a:off x="0" y="0"/>
          <a:ext cx="0" cy="0"/>
          <a:chOff x="0" y="0"/>
          <a:chExt cx="0" cy="0"/>
        </a:xfrm>
      </p:grpSpPr>
      <p:sp>
        <p:nvSpPr>
          <p:cNvPr id="3"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4" name="Big Number"/>
          <p:cNvSpPr txBox="1"/>
          <p:nvPr userDrawn="1">
            <p:custDataLst>
              <p:tags r:id="rId2"/>
            </p:custDataLst>
          </p:nvPr>
        </p:nvSpPr>
        <p:spPr>
          <a:xfrm>
            <a:off x="9509125" y="2414588"/>
            <a:ext cx="0" cy="4292600"/>
          </a:xfrm>
          <a:prstGeom prst="rect">
            <a:avLst/>
          </a:prstGeom>
          <a:noFill/>
        </p:spPr>
        <p:txBody>
          <a:bodyPr wrap="none" lIns="0" tIns="0" rIns="0" bIns="0">
            <a:spAutoFit/>
          </a:bodyPr>
          <a:lstStyle/>
          <a:p>
            <a:pPr indent="-274320" algn="r" defTabSz="1018824" fontAlgn="auto">
              <a:spcBef>
                <a:spcPts val="0"/>
              </a:spcBef>
              <a:spcAft>
                <a:spcPts val="0"/>
              </a:spcAft>
              <a:defRPr/>
            </a:pPr>
            <a:endParaRPr lang="en-GB" sz="27900" b="1" i="1" dirty="0">
              <a:solidFill>
                <a:schemeClr val="tx2"/>
              </a:solidFill>
              <a:latin typeface="+mj-lt"/>
              <a:cs typeface="Arial" pitchFamily="34" charset="0"/>
            </a:endParaRPr>
          </a:p>
        </p:txBody>
      </p:sp>
      <p:sp>
        <p:nvSpPr>
          <p:cNvPr id="5" name="Report Date"/>
          <p:cNvSpPr txBox="1"/>
          <p:nvPr userDrawn="1">
            <p:custDataLst>
              <p:tags r:id="rId3"/>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6" name="Section Footer"/>
          <p:cNvSpPr txBox="1"/>
          <p:nvPr userDrawn="1">
            <p:custDataLst>
              <p:tags r:id="rId4"/>
            </p:custDataLst>
          </p:nvPr>
        </p:nvSpPr>
        <p:spPr>
          <a:xfrm>
            <a:off x="531813" y="7089775"/>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cxnSp>
        <p:nvCxnSpPr>
          <p:cNvPr id="7"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0" name="Slide Tags" hidden="1"/>
          <p:cNvSpPr txBox="1"/>
          <p:nvPr userDrawn="1">
            <p:custDataLst>
              <p:tags r:id="rId6"/>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sp>
        <p:nvSpPr>
          <p:cNvPr id="8" name="Section Divider title"/>
          <p:cNvSpPr>
            <a:spLocks noGrp="1"/>
          </p:cNvSpPr>
          <p:nvPr>
            <p:ph type="subTitle" idx="1"/>
          </p:nvPr>
        </p:nvSpPr>
        <p:spPr bwMode="black">
          <a:xfrm>
            <a:off x="530351" y="1143000"/>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Section Footer"/>
          <p:cNvSpPr txBox="1"/>
          <p:nvPr userDrawn="1">
            <p:custDataLst>
              <p:tags r:id="rId2"/>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7" name="Disclaimer" hidden="1"/>
          <p:cNvSpPr txBox="1"/>
          <p:nvPr userDrawn="1">
            <p:custDataLst>
              <p:tags r:id="rId3"/>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8"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9" name="Section Header"/>
          <p:cNvSpPr txBox="1"/>
          <p:nvPr userDrawn="1">
            <p:custDataLst>
              <p:tags r:id="rId5"/>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0" name="Frame Line"/>
          <p:cNvCxnSpPr/>
          <p:nvPr userDrawn="1"/>
        </p:nvCxnSpPr>
        <p:spPr>
          <a:xfrm flipV="1">
            <a:off x="381000" y="685800"/>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Filepath" hidden="1"/>
          <p:cNvSpPr txBox="1"/>
          <p:nvPr userDrawn="1">
            <p:custDataLst>
              <p:tags r:id="rId6"/>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31" name="Content Placeholder 2"/>
          <p:cNvSpPr>
            <a:spLocks noGrp="1"/>
          </p:cNvSpPr>
          <p:nvPr>
            <p:ph sz="quarter" idx="15"/>
          </p:nvPr>
        </p:nvSpPr>
        <p:spPr>
          <a:xfrm>
            <a:off x="530352" y="2212848"/>
            <a:ext cx="8997696" cy="4416552"/>
          </a:xfrm>
        </p:spPr>
        <p:txBody>
          <a:bodyPr/>
          <a:lstStyle>
            <a:lvl1pPr>
              <a:defRPr baseline="0"/>
            </a:lvl1pPr>
            <a:lvl5pPr>
              <a:defRPr baseline="0"/>
            </a:lvl5pPr>
            <a:lvl6pPr>
              <a:buAutoNum type="arabicPeriod"/>
              <a:defRPr/>
            </a:lvl6pPr>
            <a:lvl7pPr>
              <a:buAutoNum type="alphaLcPeriod"/>
              <a:defRPr/>
            </a:lvl7pPr>
            <a:lvl8pPr>
              <a:buAutoNum type="romanLcPeriod"/>
              <a:defRPr/>
            </a:lvl8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 name="Title 4"/>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with Number Colour">
    <p:bg>
      <p:bgPr>
        <a:solidFill>
          <a:schemeClr val="tx2"/>
        </a:solidFill>
        <a:effectLst/>
      </p:bgPr>
    </p:bg>
    <p:spTree>
      <p:nvGrpSpPr>
        <p:cNvPr id="1" name=""/>
        <p:cNvGrpSpPr/>
        <p:nvPr/>
      </p:nvGrpSpPr>
      <p:grpSpPr>
        <a:xfrm>
          <a:off x="0" y="0"/>
          <a:ext cx="0" cy="0"/>
          <a:chOff x="0" y="0"/>
          <a:chExt cx="0" cy="0"/>
        </a:xfrm>
      </p:grpSpPr>
      <p:sp>
        <p:nvSpPr>
          <p:cNvPr id="3"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4" name="Big Number"/>
          <p:cNvSpPr txBox="1"/>
          <p:nvPr userDrawn="1">
            <p:custDataLst>
              <p:tags r:id="rId2"/>
            </p:custDataLst>
          </p:nvPr>
        </p:nvSpPr>
        <p:spPr>
          <a:xfrm>
            <a:off x="9509125" y="2414588"/>
            <a:ext cx="0" cy="4292600"/>
          </a:xfrm>
          <a:prstGeom prst="rect">
            <a:avLst/>
          </a:prstGeom>
          <a:noFill/>
        </p:spPr>
        <p:txBody>
          <a:bodyPr wrap="none" lIns="0" tIns="0" rIns="0" bIns="0">
            <a:spAutoFit/>
          </a:bodyPr>
          <a:lstStyle/>
          <a:p>
            <a:pPr indent="-274320" algn="r" defTabSz="1018824" fontAlgn="auto">
              <a:spcBef>
                <a:spcPts val="0"/>
              </a:spcBef>
              <a:spcAft>
                <a:spcPts val="0"/>
              </a:spcAft>
              <a:defRPr/>
            </a:pPr>
            <a:endParaRPr lang="en-GB" sz="27900" b="1" i="1" dirty="0">
              <a:solidFill>
                <a:schemeClr val="bg1"/>
              </a:solidFill>
              <a:latin typeface="+mj-lt"/>
              <a:cs typeface="Arial" pitchFamily="34" charset="0"/>
            </a:endParaRPr>
          </a:p>
        </p:txBody>
      </p:sp>
      <p:sp>
        <p:nvSpPr>
          <p:cNvPr id="5" name="Section Footer"/>
          <p:cNvSpPr txBox="1"/>
          <p:nvPr userDrawn="1">
            <p:custDataLst>
              <p:tags r:id="rId3"/>
            </p:custDataLst>
          </p:nvPr>
        </p:nvSpPr>
        <p:spPr>
          <a:xfrm>
            <a:off x="531813" y="7089775"/>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solidFill>
                <a:schemeClr val="bg1"/>
              </a:solidFill>
              <a:latin typeface="+mn-lt"/>
              <a:cs typeface="+mn-cs"/>
            </a:endParaRPr>
          </a:p>
        </p:txBody>
      </p:sp>
      <p:sp>
        <p:nvSpPr>
          <p:cNvPr id="6"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solidFill>
                <a:schemeClr val="bg1"/>
              </a:solidFill>
              <a:latin typeface="+mn-lt"/>
              <a:cs typeface="+mn-cs"/>
            </a:endParaRPr>
          </a:p>
        </p:txBody>
      </p:sp>
      <p:sp>
        <p:nvSpPr>
          <p:cNvPr id="7" name="Slide Tags" hidden="1"/>
          <p:cNvSpPr txBox="1"/>
          <p:nvPr userDrawn="1">
            <p:custDataLst>
              <p:tags r:id="rId5"/>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cxnSp>
        <p:nvCxnSpPr>
          <p:cNvPr id="9" name="Frame Line"/>
          <p:cNvCxnSpPr/>
          <p:nvPr userDrawn="1"/>
        </p:nvCxnSpPr>
        <p:spPr>
          <a:xfrm flipV="1">
            <a:off x="381000" y="1025525"/>
            <a:ext cx="9144000" cy="144463"/>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ection Divider title"/>
          <p:cNvSpPr>
            <a:spLocks noGrp="1"/>
          </p:cNvSpPr>
          <p:nvPr>
            <p:ph type="subTitle" idx="1"/>
          </p:nvPr>
        </p:nvSpPr>
        <p:spPr bwMode="black">
          <a:xfrm>
            <a:off x="530352" y="1143000"/>
            <a:ext cx="8997696" cy="518160"/>
          </a:xfrm>
        </p:spPr>
        <p:txBody>
          <a:bodyPr>
            <a:spAutoFit/>
          </a:bodyPr>
          <a:lstStyle>
            <a:lvl1pPr marL="0" indent="0" algn="l">
              <a:lnSpc>
                <a:spcPct val="90000"/>
              </a:lnSpc>
              <a:buNone/>
              <a:defRPr sz="3600" b="1" i="1"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5" name="Logo with Panels"/>
          <p:cNvGrpSpPr>
            <a:grpSpLocks/>
          </p:cNvGrpSpPr>
          <p:nvPr userDrawn="1"/>
        </p:nvGrpSpPr>
        <p:grpSpPr bwMode="auto">
          <a:xfrm>
            <a:off x="1128713" y="-4763"/>
            <a:ext cx="8931275" cy="7310438"/>
            <a:chOff x="1129337" y="-4762"/>
            <a:chExt cx="8931444" cy="7311219"/>
          </a:xfrm>
        </p:grpSpPr>
        <p:grpSp>
          <p:nvGrpSpPr>
            <p:cNvPr id="6" name="Logo Shapes"/>
            <p:cNvGrpSpPr>
              <a:grpSpLocks/>
            </p:cNvGrpSpPr>
            <p:nvPr userDrawn="1"/>
          </p:nvGrpSpPr>
          <p:grpSpPr bwMode="auto">
            <a:xfrm>
              <a:off x="1904051" y="-4762"/>
              <a:ext cx="8156729" cy="6784113"/>
              <a:chOff x="1733553" y="190516"/>
              <a:chExt cx="7415209" cy="5985982"/>
            </a:xfrm>
          </p:grpSpPr>
          <p:sp>
            <p:nvSpPr>
              <p:cNvPr id="10" name="Rectangle 1"/>
              <p:cNvSpPr>
                <a:spLocks noChangeArrowheads="1"/>
              </p:cNvSpPr>
              <p:nvPr/>
            </p:nvSpPr>
            <p:spPr bwMode="gray">
              <a:xfrm>
                <a:off x="1733553" y="4159224"/>
                <a:ext cx="7415209" cy="2017274"/>
              </a:xfrm>
              <a:prstGeom prst="rect">
                <a:avLst/>
              </a:prstGeom>
              <a:solidFill>
                <a:srgbClr val="F3BE26"/>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1" name="Rectangle 2"/>
              <p:cNvSpPr>
                <a:spLocks noChangeArrowheads="1"/>
              </p:cNvSpPr>
              <p:nvPr/>
            </p:nvSpPr>
            <p:spPr bwMode="gray">
              <a:xfrm>
                <a:off x="1733553" y="190516"/>
                <a:ext cx="5677585" cy="5971973"/>
              </a:xfrm>
              <a:prstGeom prst="rect">
                <a:avLst/>
              </a:prstGeom>
              <a:solidFill>
                <a:srgbClr val="EE9C34"/>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2" name="Rectangle 3"/>
              <p:cNvSpPr>
                <a:spLocks noChangeArrowheads="1"/>
              </p:cNvSpPr>
              <p:nvPr/>
            </p:nvSpPr>
            <p:spPr bwMode="gray">
              <a:xfrm>
                <a:off x="1733553" y="3346710"/>
                <a:ext cx="6484338" cy="2812977"/>
              </a:xfrm>
              <a:prstGeom prst="rect">
                <a:avLst/>
              </a:prstGeom>
              <a:solidFill>
                <a:srgbClr val="F3BC87"/>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3" name="Rectangle 4"/>
              <p:cNvSpPr>
                <a:spLocks noChangeArrowheads="1"/>
              </p:cNvSpPr>
              <p:nvPr/>
            </p:nvSpPr>
            <p:spPr bwMode="gray">
              <a:xfrm>
                <a:off x="1733553" y="1199154"/>
                <a:ext cx="5902725" cy="4968939"/>
              </a:xfrm>
              <a:prstGeom prst="rect">
                <a:avLst/>
              </a:prstGeom>
              <a:solidFill>
                <a:srgbClr val="E669A2"/>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4" name="Rectangle 5"/>
              <p:cNvSpPr>
                <a:spLocks noChangeArrowheads="1"/>
              </p:cNvSpPr>
              <p:nvPr/>
            </p:nvSpPr>
            <p:spPr bwMode="gray">
              <a:xfrm>
                <a:off x="1733553" y="4159224"/>
                <a:ext cx="6484338" cy="2017274"/>
              </a:xfrm>
              <a:prstGeom prst="rect">
                <a:avLst/>
              </a:prstGeom>
              <a:solidFill>
                <a:srgbClr val="E88C14"/>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5" name="Rectangle 6"/>
              <p:cNvSpPr>
                <a:spLocks noChangeArrowheads="1"/>
              </p:cNvSpPr>
              <p:nvPr/>
            </p:nvSpPr>
            <p:spPr bwMode="gray">
              <a:xfrm>
                <a:off x="1733553" y="3346710"/>
                <a:ext cx="5902725" cy="2812977"/>
              </a:xfrm>
              <a:prstGeom prst="rect">
                <a:avLst/>
              </a:prstGeom>
              <a:solidFill>
                <a:srgbClr val="DB4D56"/>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6" name="Rectangle 7"/>
              <p:cNvSpPr>
                <a:spLocks noChangeArrowheads="1"/>
              </p:cNvSpPr>
              <p:nvPr/>
            </p:nvSpPr>
            <p:spPr bwMode="gray">
              <a:xfrm>
                <a:off x="1733553" y="1199154"/>
                <a:ext cx="5677585" cy="4968939"/>
              </a:xfrm>
              <a:prstGeom prst="rect">
                <a:avLst/>
              </a:prstGeom>
              <a:solidFill>
                <a:srgbClr val="D74021"/>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7" name="Rectangle 8"/>
              <p:cNvSpPr>
                <a:spLocks noChangeArrowheads="1"/>
              </p:cNvSpPr>
              <p:nvPr/>
            </p:nvSpPr>
            <p:spPr bwMode="gray">
              <a:xfrm>
                <a:off x="1733553" y="4159224"/>
                <a:ext cx="5902725" cy="2017274"/>
              </a:xfrm>
              <a:prstGeom prst="rect">
                <a:avLst/>
              </a:prstGeom>
              <a:solidFill>
                <a:srgbClr val="D13A0D"/>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8" name="Rectangle 9"/>
              <p:cNvSpPr>
                <a:spLocks noChangeArrowheads="1"/>
              </p:cNvSpPr>
              <p:nvPr/>
            </p:nvSpPr>
            <p:spPr bwMode="gray">
              <a:xfrm>
                <a:off x="1733553" y="3346710"/>
                <a:ext cx="5677585" cy="2812977"/>
              </a:xfrm>
              <a:prstGeom prst="rect">
                <a:avLst/>
              </a:prstGeom>
              <a:solidFill>
                <a:srgbClr val="CD2F12"/>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9" name="Rectangle 10"/>
              <p:cNvSpPr>
                <a:spLocks noChangeArrowheads="1"/>
              </p:cNvSpPr>
              <p:nvPr userDrawn="1"/>
            </p:nvSpPr>
            <p:spPr bwMode="gray">
              <a:xfrm>
                <a:off x="1733553" y="4159224"/>
                <a:ext cx="5677585" cy="2017274"/>
              </a:xfrm>
              <a:prstGeom prst="rect">
                <a:avLst/>
              </a:prstGeom>
              <a:solidFill>
                <a:srgbClr val="C42303"/>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20" name="Rectangle 11"/>
              <p:cNvSpPr>
                <a:spLocks noChangeArrowheads="1"/>
              </p:cNvSpPr>
              <p:nvPr/>
            </p:nvSpPr>
            <p:spPr bwMode="gray">
              <a:xfrm>
                <a:off x="1733553" y="4425392"/>
                <a:ext cx="2078221" cy="1751106"/>
              </a:xfrm>
              <a:prstGeom prst="rect">
                <a:avLst/>
              </a:prstGeom>
              <a:solidFill>
                <a:srgbClr val="9A1702"/>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grpSp>
        <p:grpSp>
          <p:nvGrpSpPr>
            <p:cNvPr id="7" name="Logo"/>
            <p:cNvGrpSpPr>
              <a:grpSpLocks/>
            </p:cNvGrpSpPr>
            <p:nvPr userDrawn="1"/>
          </p:nvGrpSpPr>
          <p:grpSpPr bwMode="auto">
            <a:xfrm>
              <a:off x="1129337" y="6779351"/>
              <a:ext cx="904892" cy="527106"/>
              <a:chOff x="1129337" y="6779351"/>
              <a:chExt cx="904892" cy="527106"/>
            </a:xfrm>
          </p:grpSpPr>
          <p:sp>
            <p:nvSpPr>
              <p:cNvPr id="8" name="Rectangle 0"/>
              <p:cNvSpPr>
                <a:spLocks noChangeArrowheads="1"/>
              </p:cNvSpPr>
              <p:nvPr userDrawn="1"/>
            </p:nvSpPr>
            <p:spPr bwMode="black">
              <a:xfrm>
                <a:off x="1675447" y="6779351"/>
                <a:ext cx="228604" cy="57156"/>
              </a:xfrm>
              <a:prstGeom prst="rect">
                <a:avLst/>
              </a:prstGeom>
              <a:solidFill>
                <a:srgbClr val="A100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9" name="Freeform 8"/>
              <p:cNvSpPr>
                <a:spLocks noEditPoints="1"/>
              </p:cNvSpPr>
              <p:nvPr userDrawn="1"/>
            </p:nvSpPr>
            <p:spPr bwMode="black">
              <a:xfrm>
                <a:off x="1129337" y="6965109"/>
                <a:ext cx="904892" cy="341348"/>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sp>
        <p:nvSpPr>
          <p:cNvPr id="23" name="Descriptor"/>
          <p:cNvSpPr txBox="1"/>
          <p:nvPr userDrawn="1">
            <p:custDataLst>
              <p:tags r:id="rId1"/>
            </p:custDataLst>
          </p:nvPr>
        </p:nvSpPr>
        <p:spPr bwMode="white">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solidFill>
                  <a:schemeClr val="bg1"/>
                </a:solidFill>
                <a:latin typeface="+mn-lt"/>
                <a:cs typeface="Arial" pitchFamily="34" charset="0"/>
              </a:rPr>
              <a:t> </a:t>
            </a:r>
          </a:p>
        </p:txBody>
      </p:sp>
      <p:sp>
        <p:nvSpPr>
          <p:cNvPr id="24" name="Confidentiality stamp"/>
          <p:cNvSpPr txBox="1"/>
          <p:nvPr userDrawn="1">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25" name="Draft stamp"/>
          <p:cNvSpPr txBox="1"/>
          <p:nvPr userDrawn="1">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26" name="Report date"/>
          <p:cNvSpPr txBox="1"/>
          <p:nvPr userDrawn="1">
            <p:custDataLst>
              <p:tags r:id="rId4"/>
            </p:custDataLst>
          </p:nvPr>
        </p:nvSpPr>
        <p:spPr bwMode="black">
          <a:xfrm>
            <a:off x="530225" y="4343400"/>
            <a:ext cx="1222375" cy="263525"/>
          </a:xfrm>
          <a:prstGeom prst="rect">
            <a:avLst/>
          </a:prstGeom>
          <a:noFill/>
          <a:ln>
            <a:noFill/>
          </a:ln>
        </p:spPr>
        <p:txBody>
          <a:bodyPr lIns="0" tIns="0" rIns="0" bIns="10800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27" name="Frame Line"/>
          <p:cNvCxnSpPr/>
          <p:nvPr userDrawn="1"/>
        </p:nvCxnSpPr>
        <p:spPr bwMode="black">
          <a:xfrm flipV="1">
            <a:off x="381000" y="3576638"/>
            <a:ext cx="1371600" cy="153987"/>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8" name="Cover image"/>
          <p:cNvSpPr txBox="1">
            <a:spLocks/>
          </p:cNvSpPr>
          <p:nvPr userDrawn="1">
            <p:custDataLst>
              <p:tags r:id="rId5"/>
            </p:custDataLst>
          </p:nvPr>
        </p:nvSpPr>
        <p:spPr>
          <a:xfrm>
            <a:off x="1905000" y="3570288"/>
            <a:ext cx="6738938" cy="3209925"/>
          </a:xfrm>
          <a:prstGeom prst="rect">
            <a:avLst/>
          </a:prstGeom>
          <a:noFill/>
          <a:ln w="3175">
            <a:noFill/>
          </a:ln>
        </p:spPr>
        <p:txBody>
          <a:bodyPr lIns="0" tIns="0" rIns="0" bIns="0"/>
          <a:lstStyle/>
          <a:p>
            <a:pPr indent="-305647" defTabSz="1018824" fontAlgn="auto">
              <a:spcBef>
                <a:spcPts val="0"/>
              </a:spcBef>
              <a:spcAft>
                <a:spcPts val="1003"/>
              </a:spcAft>
              <a:defRPr/>
            </a:pPr>
            <a:endParaRPr lang="en-GB" sz="2200" dirty="0">
              <a:latin typeface="Georgia" pitchFamily="18" charset="0"/>
              <a:cs typeface="+mn-cs"/>
            </a:endParaRPr>
          </a:p>
        </p:txBody>
      </p:sp>
      <p:sp>
        <p:nvSpPr>
          <p:cNvPr id="21" name="Title"/>
          <p:cNvSpPr>
            <a:spLocks noGrp="1"/>
          </p:cNvSpPr>
          <p:nvPr>
            <p:ph type="ctrTitle"/>
          </p:nvPr>
        </p:nvSpPr>
        <p:spPr bwMode="white">
          <a:xfrm>
            <a:off x="2057400" y="1219200"/>
            <a:ext cx="5943600" cy="507831"/>
          </a:xfrm>
        </p:spPr>
        <p:txBody>
          <a:bodyPr>
            <a:spAutoFit/>
          </a:bodyPr>
          <a:lstStyle>
            <a:lvl1pPr>
              <a:lnSpc>
                <a:spcPct val="100000"/>
              </a:lnSpc>
              <a:defRPr sz="3300" b="1" i="1" baseline="0">
                <a:solidFill>
                  <a:schemeClr val="bg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white">
          <a:xfrm>
            <a:off x="2057400" y="1752752"/>
            <a:ext cx="5943600" cy="457048"/>
          </a:xfrm>
        </p:spPr>
        <p:txBody>
          <a:bodyPr>
            <a:spAutoFit/>
          </a:bodyPr>
          <a:lstStyle>
            <a:lvl1pPr marL="0" marR="0" indent="0" algn="l" defTabSz="1018824" rtl="0" eaLnBrk="1" fontAlgn="auto" latinLnBrk="0" hangingPunct="1">
              <a:lnSpc>
                <a:spcPct val="90000"/>
              </a:lnSpc>
              <a:spcBef>
                <a:spcPts val="0"/>
              </a:spcBef>
              <a:spcAft>
                <a:spcPts val="0"/>
              </a:spcAft>
              <a:buClr>
                <a:schemeClr val="tx1"/>
              </a:buClr>
              <a:buSzTx/>
              <a:buFontTx/>
              <a:buNone/>
              <a:tabLst/>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
        <p:nvSpPr>
          <p:cNvPr id="38" name="Content Placeholder 37"/>
          <p:cNvSpPr>
            <a:spLocks noGrp="1"/>
          </p:cNvSpPr>
          <p:nvPr>
            <p:ph sz="quarter" idx="10"/>
          </p:nvPr>
        </p:nvSpPr>
        <p:spPr>
          <a:xfrm>
            <a:off x="530352" y="4645152"/>
            <a:ext cx="1222248" cy="1293689"/>
          </a:xfrm>
        </p:spPr>
        <p:txBody>
          <a:bodyPr>
            <a:noAutofit/>
          </a:bodyPr>
          <a:lstStyle>
            <a:lvl1pPr>
              <a:defRPr sz="1000" i="1" baseline="0"/>
            </a:lvl1pPr>
            <a:lvl2pPr>
              <a:defRPr sz="1000" i="1"/>
            </a:lvl2pPr>
            <a:lvl3pPr>
              <a:defRPr sz="1000" i="1"/>
            </a:lvl3pPr>
            <a:lvl4pPr>
              <a:defRPr sz="1000" i="1"/>
            </a:lvl4pPr>
            <a:lvl5pPr>
              <a:defRPr sz="1000" i="1"/>
            </a:lvl5pPr>
          </a:lstStyle>
          <a:p>
            <a:pPr lvl="0"/>
            <a:r>
              <a:rPr lang="en-US" noProof="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grpSp>
        <p:nvGrpSpPr>
          <p:cNvPr id="4" name="Logo with Panels"/>
          <p:cNvGrpSpPr>
            <a:grpSpLocks/>
          </p:cNvGrpSpPr>
          <p:nvPr userDrawn="1"/>
        </p:nvGrpSpPr>
        <p:grpSpPr bwMode="auto">
          <a:xfrm>
            <a:off x="1128713" y="6381750"/>
            <a:ext cx="1219200" cy="923925"/>
            <a:chOff x="3835013" y="2828854"/>
            <a:chExt cx="1217986" cy="925197"/>
          </a:xfrm>
        </p:grpSpPr>
        <p:grpSp>
          <p:nvGrpSpPr>
            <p:cNvPr id="5" name="Logo Panels"/>
            <p:cNvGrpSpPr>
              <a:grpSpLocks/>
            </p:cNvGrpSpPr>
            <p:nvPr/>
          </p:nvGrpSpPr>
          <p:grpSpPr bwMode="auto">
            <a:xfrm>
              <a:off x="4608942" y="2828854"/>
              <a:ext cx="444057" cy="397422"/>
              <a:chOff x="4608942" y="2828854"/>
              <a:chExt cx="444057" cy="397422"/>
            </a:xfrm>
          </p:grpSpPr>
          <p:sp>
            <p:nvSpPr>
              <p:cNvPr id="9" name="Rectangle 1"/>
              <p:cNvSpPr>
                <a:spLocks noChangeArrowheads="1"/>
              </p:cNvSpPr>
              <p:nvPr/>
            </p:nvSpPr>
            <p:spPr bwMode="gray">
              <a:xfrm>
                <a:off x="4608942" y="3111818"/>
                <a:ext cx="444057" cy="114457"/>
              </a:xfrm>
              <a:prstGeom prst="rect">
                <a:avLst/>
              </a:prstGeom>
              <a:solidFill>
                <a:srgbClr val="F445F6"/>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0" name="Rectangle 2"/>
              <p:cNvSpPr>
                <a:spLocks noChangeArrowheads="1"/>
              </p:cNvSpPr>
              <p:nvPr/>
            </p:nvSpPr>
            <p:spPr bwMode="gray">
              <a:xfrm>
                <a:off x="4608942" y="2873365"/>
                <a:ext cx="269606" cy="352911"/>
              </a:xfrm>
              <a:prstGeom prst="rect">
                <a:avLst/>
              </a:prstGeom>
              <a:solidFill>
                <a:srgbClr val="F6B67F"/>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1" name="Rectangle 3"/>
              <p:cNvSpPr>
                <a:spLocks noChangeArrowheads="1"/>
              </p:cNvSpPr>
              <p:nvPr/>
            </p:nvSpPr>
            <p:spPr bwMode="gray">
              <a:xfrm>
                <a:off x="4608942" y="2828854"/>
                <a:ext cx="225201" cy="397422"/>
              </a:xfrm>
              <a:prstGeom prst="rect">
                <a:avLst/>
              </a:prstGeom>
              <a:solidFill>
                <a:srgbClr val="F48F17"/>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2" name="Rectangle 4"/>
              <p:cNvSpPr>
                <a:spLocks noChangeArrowheads="1"/>
              </p:cNvSpPr>
              <p:nvPr/>
            </p:nvSpPr>
            <p:spPr bwMode="gray">
              <a:xfrm>
                <a:off x="4608942" y="2873365"/>
                <a:ext cx="225201" cy="352911"/>
              </a:xfrm>
              <a:prstGeom prst="rect">
                <a:avLst/>
              </a:prstGeom>
              <a:solidFill>
                <a:srgbClr val="EB660B"/>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3" name="Rectangle 5"/>
              <p:cNvSpPr>
                <a:spLocks noChangeArrowheads="1"/>
              </p:cNvSpPr>
              <p:nvPr/>
            </p:nvSpPr>
            <p:spPr bwMode="gray">
              <a:xfrm>
                <a:off x="4608942" y="2944902"/>
                <a:ext cx="383792" cy="281374"/>
              </a:xfrm>
              <a:prstGeom prst="rect">
                <a:avLst/>
              </a:prstGeom>
              <a:solidFill>
                <a:srgbClr val="F3BF09"/>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4" name="Rectangle 6"/>
              <p:cNvSpPr>
                <a:spLocks noChangeArrowheads="1"/>
              </p:cNvSpPr>
              <p:nvPr/>
            </p:nvSpPr>
            <p:spPr bwMode="gray">
              <a:xfrm>
                <a:off x="4608942" y="3111818"/>
                <a:ext cx="383792" cy="114457"/>
              </a:xfrm>
              <a:prstGeom prst="rect">
                <a:avLst/>
              </a:prstGeom>
              <a:solidFill>
                <a:srgbClr val="E93409"/>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5" name="Rectangle 7"/>
              <p:cNvSpPr>
                <a:spLocks noChangeArrowheads="1"/>
              </p:cNvSpPr>
              <p:nvPr/>
            </p:nvSpPr>
            <p:spPr bwMode="gray">
              <a:xfrm>
                <a:off x="4608942" y="2944902"/>
                <a:ext cx="269606" cy="281374"/>
              </a:xfrm>
              <a:prstGeom prst="rect">
                <a:avLst/>
              </a:prstGeom>
              <a:solidFill>
                <a:srgbClr val="EA8804"/>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6" name="Rectangle 8"/>
              <p:cNvSpPr>
                <a:spLocks noChangeArrowheads="1"/>
              </p:cNvSpPr>
              <p:nvPr/>
            </p:nvSpPr>
            <p:spPr bwMode="gray">
              <a:xfrm>
                <a:off x="4608942" y="3111818"/>
                <a:ext cx="269606" cy="114457"/>
              </a:xfrm>
              <a:prstGeom prst="rect">
                <a:avLst/>
              </a:prstGeom>
              <a:solidFill>
                <a:srgbClr val="E02504"/>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7" name="Rectangle 9"/>
              <p:cNvSpPr>
                <a:spLocks/>
              </p:cNvSpPr>
              <p:nvPr/>
            </p:nvSpPr>
            <p:spPr bwMode="gray">
              <a:xfrm>
                <a:off x="4608942" y="2944902"/>
                <a:ext cx="225201" cy="281374"/>
              </a:xfrm>
              <a:prstGeom prst="rect">
                <a:avLst/>
              </a:prstGeom>
              <a:solidFill>
                <a:srgbClr val="E04C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8" name="Rectangle 10"/>
              <p:cNvSpPr>
                <a:spLocks noChangeArrowheads="1"/>
              </p:cNvSpPr>
              <p:nvPr/>
            </p:nvSpPr>
            <p:spPr bwMode="gray">
              <a:xfrm>
                <a:off x="4608942" y="3111818"/>
                <a:ext cx="225201" cy="114457"/>
              </a:xfrm>
              <a:prstGeom prst="rect">
                <a:avLst/>
              </a:prstGeom>
              <a:solidFill>
                <a:srgbClr val="D614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9" name="Rectangle 11"/>
              <p:cNvSpPr>
                <a:spLocks noChangeArrowheads="1"/>
              </p:cNvSpPr>
              <p:nvPr/>
            </p:nvSpPr>
            <p:spPr bwMode="gray">
              <a:xfrm>
                <a:off x="4608942" y="3053000"/>
                <a:ext cx="141146" cy="173275"/>
              </a:xfrm>
              <a:prstGeom prst="rect">
                <a:avLst/>
              </a:prstGeom>
              <a:solidFill>
                <a:srgbClr val="C93C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20" name="Rectangle 12"/>
              <p:cNvSpPr>
                <a:spLocks noChangeArrowheads="1"/>
              </p:cNvSpPr>
              <p:nvPr/>
            </p:nvSpPr>
            <p:spPr bwMode="gray">
              <a:xfrm>
                <a:off x="4608942" y="3111818"/>
                <a:ext cx="141146" cy="114457"/>
              </a:xfrm>
              <a:prstGeom prst="rect">
                <a:avLst/>
              </a:prstGeom>
              <a:solidFill>
                <a:srgbClr val="C010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nvGrpSpPr>
            <p:cNvPr id="6" name="Logo"/>
            <p:cNvGrpSpPr>
              <a:grpSpLocks/>
            </p:cNvGrpSpPr>
            <p:nvPr/>
          </p:nvGrpSpPr>
          <p:grpSpPr bwMode="auto">
            <a:xfrm>
              <a:off x="3835013" y="3226276"/>
              <a:ext cx="905560" cy="527775"/>
              <a:chOff x="3835013" y="3226276"/>
              <a:chExt cx="905560" cy="527775"/>
            </a:xfrm>
          </p:grpSpPr>
          <p:sp>
            <p:nvSpPr>
              <p:cNvPr id="7" name="Rectangle 0"/>
              <p:cNvSpPr>
                <a:spLocks noChangeArrowheads="1"/>
              </p:cNvSpPr>
              <p:nvPr/>
            </p:nvSpPr>
            <p:spPr bwMode="black">
              <a:xfrm>
                <a:off x="4380569" y="3226276"/>
                <a:ext cx="229958" cy="57229"/>
              </a:xfrm>
              <a:prstGeom prst="rect">
                <a:avLst/>
              </a:prstGeom>
              <a:solidFill>
                <a:srgbClr val="A100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8" name="Freeform 7"/>
              <p:cNvSpPr>
                <a:spLocks noEditPoints="1"/>
              </p:cNvSpPr>
              <p:nvPr/>
            </p:nvSpPr>
            <p:spPr bwMode="black">
              <a:xfrm>
                <a:off x="3835013" y="3412269"/>
                <a:ext cx="905560" cy="341782"/>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sp>
        <p:nvSpPr>
          <p:cNvPr id="23" name="Descriptor"/>
          <p:cNvSpPr txBox="1"/>
          <p:nvPr userDrawn="1">
            <p:custDataLst>
              <p:tags r:id="rId1"/>
            </p:custDataLst>
          </p:nvPr>
        </p:nvSpPr>
        <p:spPr bwMode="black">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latin typeface="+mn-lt"/>
                <a:cs typeface="Arial" pitchFamily="34" charset="0"/>
              </a:rPr>
              <a:t> </a:t>
            </a:r>
          </a:p>
        </p:txBody>
      </p:sp>
      <p:sp>
        <p:nvSpPr>
          <p:cNvPr id="24" name="Confidentiality stamp"/>
          <p:cNvSpPr txBox="1"/>
          <p:nvPr>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25" name="Draft stamp"/>
          <p:cNvSpPr txBox="1"/>
          <p:nvPr>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26" name="Report Date"/>
          <p:cNvSpPr txBox="1"/>
          <p:nvPr>
            <p:custDataLst>
              <p:tags r:id="rId4"/>
            </p:custDataLst>
          </p:nvPr>
        </p:nvSpPr>
        <p:spPr bwMode="black">
          <a:xfrm>
            <a:off x="530225" y="4343400"/>
            <a:ext cx="1222375" cy="153988"/>
          </a:xfrm>
          <a:prstGeom prst="rect">
            <a:avLst/>
          </a:prstGeom>
          <a:noFill/>
          <a:ln>
            <a:noFill/>
          </a:ln>
        </p:spPr>
        <p:txBody>
          <a:bodyPr lIns="0" tIns="0" rIns="0" bIns="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27" name="Frame Line"/>
          <p:cNvCxnSpPr/>
          <p:nvPr userDrawn="1"/>
        </p:nvCxnSpPr>
        <p:spPr bwMode="black">
          <a:xfrm flipV="1">
            <a:off x="381000" y="3576638"/>
            <a:ext cx="1371600" cy="153987"/>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8" name="Frame Line"/>
          <p:cNvCxnSpPr/>
          <p:nvPr userDrawn="1"/>
        </p:nvCxnSpPr>
        <p:spPr bwMode="black">
          <a:xfrm flipV="1">
            <a:off x="1905000" y="1147763"/>
            <a:ext cx="7620000" cy="144462"/>
          </a:xfrm>
          <a:prstGeom prst="bentConnector3">
            <a:avLst>
              <a:gd name="adj1" fmla="val -38"/>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p:cNvSpPr>
            <a:spLocks noGrp="1"/>
          </p:cNvSpPr>
          <p:nvPr>
            <p:ph type="ctrTitle"/>
          </p:nvPr>
        </p:nvSpPr>
        <p:spPr bwMode="black">
          <a:xfrm>
            <a:off x="2057400" y="1219200"/>
            <a:ext cx="5943600" cy="507831"/>
          </a:xfrm>
        </p:spPr>
        <p:txBody>
          <a:bodyPr>
            <a:spAutoFit/>
          </a:bodyPr>
          <a:lstStyle>
            <a:lvl1pPr>
              <a:lnSpc>
                <a:spcPct val="100000"/>
              </a:lnSpc>
              <a:defRPr sz="3300" b="1" i="1" baseline="0">
                <a:solidFill>
                  <a:schemeClr val="tx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black">
          <a:xfrm>
            <a:off x="2057400" y="1752752"/>
            <a:ext cx="5943600" cy="457048"/>
          </a:xfrm>
        </p:spPr>
        <p:txBody>
          <a:bodyPr>
            <a:spAutoFit/>
          </a:bodyPr>
          <a:lstStyle>
            <a:lvl1pPr marL="0" indent="0" algn="l">
              <a:lnSpc>
                <a:spcPct val="90000"/>
              </a:lnSpc>
              <a:spcAft>
                <a:spcPts val="0"/>
              </a:spcAft>
              <a:buNone/>
              <a:defRPr sz="3300"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4" name="Logo with Panels"/>
          <p:cNvGrpSpPr>
            <a:grpSpLocks/>
          </p:cNvGrpSpPr>
          <p:nvPr userDrawn="1"/>
        </p:nvGrpSpPr>
        <p:grpSpPr bwMode="auto">
          <a:xfrm>
            <a:off x="1128713" y="0"/>
            <a:ext cx="8929687" cy="7305675"/>
            <a:chOff x="1129337" y="1"/>
            <a:chExt cx="8929063" cy="7306456"/>
          </a:xfrm>
        </p:grpSpPr>
        <p:grpSp>
          <p:nvGrpSpPr>
            <p:cNvPr id="5" name="Logo Shapes"/>
            <p:cNvGrpSpPr>
              <a:grpSpLocks/>
            </p:cNvGrpSpPr>
            <p:nvPr userDrawn="1"/>
          </p:nvGrpSpPr>
          <p:grpSpPr bwMode="auto">
            <a:xfrm>
              <a:off x="1903983" y="1"/>
              <a:ext cx="8154417" cy="6780938"/>
              <a:chOff x="1735656" y="184214"/>
              <a:chExt cx="7413108" cy="5983180"/>
            </a:xfrm>
          </p:grpSpPr>
          <p:sp>
            <p:nvSpPr>
              <p:cNvPr id="9" name="Rectangle 2"/>
              <p:cNvSpPr>
                <a:spLocks noChangeArrowheads="1"/>
              </p:cNvSpPr>
              <p:nvPr/>
            </p:nvSpPr>
            <p:spPr bwMode="gray">
              <a:xfrm>
                <a:off x="1735656" y="184214"/>
                <a:ext cx="5678525" cy="5977577"/>
              </a:xfrm>
              <a:prstGeom prst="rect">
                <a:avLst/>
              </a:prstGeom>
              <a:solidFill>
                <a:schemeClr val="tx2">
                  <a:lumMod val="60000"/>
                  <a:lumOff val="40000"/>
                </a:schemeClr>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0" name="Rectangle 4"/>
              <p:cNvSpPr>
                <a:spLocks noChangeArrowheads="1"/>
              </p:cNvSpPr>
              <p:nvPr/>
            </p:nvSpPr>
            <p:spPr bwMode="gray">
              <a:xfrm>
                <a:off x="1735656" y="1197054"/>
                <a:ext cx="7413108" cy="4970340"/>
              </a:xfrm>
              <a:prstGeom prst="rect">
                <a:avLst/>
              </a:prstGeom>
              <a:solidFill>
                <a:schemeClr val="tx2">
                  <a:lumMod val="40000"/>
                  <a:lumOff val="60000"/>
                </a:schemeClr>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1" name="Rectangle 7"/>
              <p:cNvSpPr>
                <a:spLocks noChangeArrowheads="1"/>
              </p:cNvSpPr>
              <p:nvPr/>
            </p:nvSpPr>
            <p:spPr bwMode="gray">
              <a:xfrm>
                <a:off x="1735656" y="1197054"/>
                <a:ext cx="5678525" cy="4970340"/>
              </a:xfrm>
              <a:prstGeom prst="rect">
                <a:avLst/>
              </a:prstGeom>
              <a:solidFill>
                <a:schemeClr val="accent1"/>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grpSp>
        <p:grpSp>
          <p:nvGrpSpPr>
            <p:cNvPr id="6" name="Logo"/>
            <p:cNvGrpSpPr>
              <a:grpSpLocks/>
            </p:cNvGrpSpPr>
            <p:nvPr userDrawn="1"/>
          </p:nvGrpSpPr>
          <p:grpSpPr bwMode="auto">
            <a:xfrm>
              <a:off x="1129337" y="6779351"/>
              <a:ext cx="904812" cy="527106"/>
              <a:chOff x="1129337" y="6779351"/>
              <a:chExt cx="904812" cy="527106"/>
            </a:xfrm>
          </p:grpSpPr>
          <p:sp>
            <p:nvSpPr>
              <p:cNvPr id="7" name="Rectangle 0"/>
              <p:cNvSpPr>
                <a:spLocks noChangeArrowheads="1"/>
              </p:cNvSpPr>
              <p:nvPr userDrawn="1"/>
            </p:nvSpPr>
            <p:spPr bwMode="black">
              <a:xfrm>
                <a:off x="1675399" y="6779351"/>
                <a:ext cx="228584" cy="57156"/>
              </a:xfrm>
              <a:prstGeom prst="rect">
                <a:avLst/>
              </a:prstGeom>
              <a:solidFill>
                <a:schemeClr val="accent1"/>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8" name="Freeform 7"/>
              <p:cNvSpPr>
                <a:spLocks noEditPoints="1"/>
              </p:cNvSpPr>
              <p:nvPr userDrawn="1"/>
            </p:nvSpPr>
            <p:spPr bwMode="black">
              <a:xfrm>
                <a:off x="1129337" y="6965109"/>
                <a:ext cx="904812" cy="341348"/>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sp>
        <p:nvSpPr>
          <p:cNvPr id="12" name="Descriptor"/>
          <p:cNvSpPr txBox="1"/>
          <p:nvPr userDrawn="1">
            <p:custDataLst>
              <p:tags r:id="rId1"/>
            </p:custDataLst>
          </p:nvPr>
        </p:nvSpPr>
        <p:spPr bwMode="white">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solidFill>
                  <a:schemeClr val="bg1"/>
                </a:solidFill>
                <a:latin typeface="+mn-lt"/>
                <a:cs typeface="Arial" pitchFamily="34" charset="0"/>
              </a:rPr>
              <a:t> </a:t>
            </a:r>
          </a:p>
        </p:txBody>
      </p:sp>
      <p:sp>
        <p:nvSpPr>
          <p:cNvPr id="13" name="Confidentiality stamp"/>
          <p:cNvSpPr txBox="1"/>
          <p:nvPr userDrawn="1">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14" name="Draft stamp"/>
          <p:cNvSpPr txBox="1"/>
          <p:nvPr userDrawn="1">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15" name="Report Date"/>
          <p:cNvSpPr txBox="1"/>
          <p:nvPr userDrawn="1">
            <p:custDataLst>
              <p:tags r:id="rId4"/>
            </p:custDataLst>
          </p:nvPr>
        </p:nvSpPr>
        <p:spPr bwMode="black">
          <a:xfrm>
            <a:off x="530225" y="4343400"/>
            <a:ext cx="1222375" cy="153988"/>
          </a:xfrm>
          <a:prstGeom prst="rect">
            <a:avLst/>
          </a:prstGeom>
          <a:noFill/>
          <a:ln>
            <a:noFill/>
          </a:ln>
        </p:spPr>
        <p:txBody>
          <a:bodyPr lIns="0" tIns="0" rIns="0" bIns="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16" name="Frame Line"/>
          <p:cNvCxnSpPr/>
          <p:nvPr userDrawn="1"/>
        </p:nvCxnSpPr>
        <p:spPr bwMode="black">
          <a:xfrm flipV="1">
            <a:off x="381000" y="3576638"/>
            <a:ext cx="1371600" cy="153987"/>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1" name="Title"/>
          <p:cNvSpPr>
            <a:spLocks noGrp="1"/>
          </p:cNvSpPr>
          <p:nvPr>
            <p:ph type="ctrTitle"/>
          </p:nvPr>
        </p:nvSpPr>
        <p:spPr bwMode="white">
          <a:xfrm>
            <a:off x="2057400" y="1219200"/>
            <a:ext cx="5943600" cy="507831"/>
          </a:xfrm>
        </p:spPr>
        <p:txBody>
          <a:bodyPr>
            <a:spAutoFit/>
          </a:bodyPr>
          <a:lstStyle>
            <a:lvl1pPr>
              <a:lnSpc>
                <a:spcPct val="100000"/>
              </a:lnSpc>
              <a:defRPr sz="3300" b="1" i="1" baseline="0">
                <a:solidFill>
                  <a:schemeClr val="bg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white">
          <a:xfrm>
            <a:off x="2057400" y="1752752"/>
            <a:ext cx="5943600" cy="457048"/>
          </a:xfrm>
        </p:spPr>
        <p:txBody>
          <a:bodyPr>
            <a:spAutoFit/>
          </a:bodyPr>
          <a:lstStyle>
            <a:lvl1pPr marL="0" indent="0" algn="l">
              <a:lnSpc>
                <a:spcPct val="90000"/>
              </a:lnSpc>
              <a:spcAft>
                <a:spcPts val="0"/>
              </a:spcAft>
              <a:buNone/>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5" name="Titel 1"/>
          <p:cNvSpPr>
            <a:spLocks noGrp="1"/>
          </p:cNvSpPr>
          <p:nvPr>
            <p:ph type="title"/>
          </p:nvPr>
        </p:nvSpPr>
        <p:spPr>
          <a:xfrm>
            <a:off x="312713" y="666640"/>
            <a:ext cx="9430892" cy="612000"/>
          </a:xfrm>
        </p:spPr>
        <p:txBody>
          <a:bodyPr>
            <a:noAutofit/>
          </a:bodyPr>
          <a:lstStyle>
            <a:lvl1pPr>
              <a:defRPr/>
            </a:lvl1pPr>
          </a:lstStyle>
          <a:p>
            <a:r>
              <a:rPr lang="en-US" noProof="0" smtClean="0"/>
              <a:t>Click to edit Master title style</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5"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8"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9"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0"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1"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2"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1" name="Title 23"/>
          <p:cNvSpPr>
            <a:spLocks noGrp="1"/>
          </p:cNvSpPr>
          <p:nvPr>
            <p:ph type="title"/>
          </p:nvPr>
        </p:nvSpPr>
        <p:spPr/>
        <p:txBody>
          <a:bodyPr/>
          <a:lstStyle/>
          <a:p>
            <a:r>
              <a:rPr lang="en-US" noProof="0" smtClean="0"/>
              <a:t>Click to edit Master title style</a:t>
            </a:r>
            <a:endParaRPr lang="en-GB" noProof="0" dirty="0"/>
          </a:p>
        </p:txBody>
      </p:sp>
      <p:sp>
        <p:nvSpPr>
          <p:cNvPr id="28" name="Content Placeholder 2"/>
          <p:cNvSpPr>
            <a:spLocks noGrp="1"/>
          </p:cNvSpPr>
          <p:nvPr>
            <p:ph sz="quarter" idx="14"/>
          </p:nvPr>
        </p:nvSpPr>
        <p:spPr>
          <a:xfrm>
            <a:off x="530352" y="2212848"/>
            <a:ext cx="4425696"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3"/>
          <p:cNvSpPr>
            <a:spLocks noGrp="1"/>
          </p:cNvSpPr>
          <p:nvPr>
            <p:ph sz="quarter" idx="15"/>
          </p:nvPr>
        </p:nvSpPr>
        <p:spPr>
          <a:xfrm>
            <a:off x="5102351" y="2212848"/>
            <a:ext cx="4425696"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5"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1"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2"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3"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cxnSp>
        <p:nvCxnSpPr>
          <p:cNvPr id="15"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itle 23"/>
          <p:cNvSpPr>
            <a:spLocks noGrp="1"/>
          </p:cNvSpPr>
          <p:nvPr>
            <p:ph type="title"/>
          </p:nvPr>
        </p:nvSpPr>
        <p:spPr/>
        <p:txBody>
          <a:bodyPr/>
          <a:lstStyle/>
          <a:p>
            <a:r>
              <a:rPr lang="en-US" noProof="0" smtClean="0"/>
              <a:t>Click to edit Master title style</a:t>
            </a:r>
            <a:endParaRPr lang="en-GB" dirty="0"/>
          </a:p>
        </p:txBody>
      </p:sp>
      <p:sp>
        <p:nvSpPr>
          <p:cNvPr id="8" name="Content Placeholder 2"/>
          <p:cNvSpPr>
            <a:spLocks noGrp="1"/>
          </p:cNvSpPr>
          <p:nvPr>
            <p:ph sz="quarter" idx="13"/>
          </p:nvPr>
        </p:nvSpPr>
        <p:spPr>
          <a:xfrm>
            <a:off x="530352" y="2212848"/>
            <a:ext cx="5946648"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ontent Placeholder 3"/>
          <p:cNvSpPr>
            <a:spLocks noGrp="1"/>
          </p:cNvSpPr>
          <p:nvPr>
            <p:ph sz="quarter" idx="14"/>
          </p:nvPr>
        </p:nvSpPr>
        <p:spPr>
          <a:xfrm>
            <a:off x="6629400" y="2212848"/>
            <a:ext cx="2898648"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5"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1"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2"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3"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2" name="Title 23"/>
          <p:cNvSpPr>
            <a:spLocks noGrp="1"/>
          </p:cNvSpPr>
          <p:nvPr>
            <p:ph type="title"/>
          </p:nvPr>
        </p:nvSpPr>
        <p:spPr/>
        <p:txBody>
          <a:bodyPr/>
          <a:lstStyle/>
          <a:p>
            <a:r>
              <a:rPr lang="en-US" noProof="0" smtClean="0"/>
              <a:t>Click to edit Master title style</a:t>
            </a:r>
            <a:endParaRPr lang="en-GB" dirty="0"/>
          </a:p>
        </p:txBody>
      </p:sp>
      <p:sp>
        <p:nvSpPr>
          <p:cNvPr id="8" name="Content Placeholder 2"/>
          <p:cNvSpPr>
            <a:spLocks noGrp="1"/>
          </p:cNvSpPr>
          <p:nvPr>
            <p:ph sz="quarter" idx="13"/>
          </p:nvPr>
        </p:nvSpPr>
        <p:spPr>
          <a:xfrm>
            <a:off x="530351" y="2212848"/>
            <a:ext cx="2898648"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ontent Placeholder 3"/>
          <p:cNvSpPr>
            <a:spLocks noGrp="1"/>
          </p:cNvSpPr>
          <p:nvPr>
            <p:ph sz="quarter" idx="14"/>
          </p:nvPr>
        </p:nvSpPr>
        <p:spPr>
          <a:xfrm>
            <a:off x="3582513" y="2212848"/>
            <a:ext cx="5943600"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6"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0351"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30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102352" y="2212848"/>
            <a:ext cx="4425696"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sp>
        <p:nvSpPr>
          <p:cNvPr id="13"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cxnSp>
        <p:nvCxnSpPr>
          <p:cNvPr id="1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1813" y="2212848"/>
            <a:ext cx="4425696" cy="4416552"/>
          </a:xfrm>
        </p:spPr>
        <p:txBody>
          <a:bodyPr/>
          <a:lstStyle>
            <a:lvl5pP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102352"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102351"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2" name="Title 23"/>
          <p:cNvSpPr>
            <a:spLocks noGrp="1"/>
          </p:cNvSpPr>
          <p:nvPr>
            <p:ph type="title"/>
          </p:nvPr>
        </p:nvSpPr>
        <p:spPr/>
        <p:txBody>
          <a:bodyPr/>
          <a:lstStyle/>
          <a:p>
            <a:r>
              <a:rPr lang="en-US" noProof="0" smtClean="0"/>
              <a:t>Click to edit Master title style</a:t>
            </a:r>
            <a:endParaRPr lang="en-GB" dirty="0"/>
          </a:p>
        </p:txBody>
      </p:sp>
      <p:sp>
        <p:nvSpPr>
          <p:cNvPr id="27" name="Content Placeholder 2"/>
          <p:cNvSpPr>
            <a:spLocks noGrp="1"/>
          </p:cNvSpPr>
          <p:nvPr>
            <p:ph sz="quarter" idx="13"/>
          </p:nvPr>
        </p:nvSpPr>
        <p:spPr>
          <a:xfrm>
            <a:off x="530352" y="2212848"/>
            <a:ext cx="2898648"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3"/>
          <p:cNvSpPr>
            <a:spLocks noGrp="1"/>
          </p:cNvSpPr>
          <p:nvPr>
            <p:ph sz="quarter" idx="14"/>
          </p:nvPr>
        </p:nvSpPr>
        <p:spPr>
          <a:xfrm>
            <a:off x="3584447" y="2212848"/>
            <a:ext cx="2898648"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4"/>
          <p:cNvSpPr>
            <a:spLocks noGrp="1"/>
          </p:cNvSpPr>
          <p:nvPr>
            <p:ph sz="quarter" idx="15"/>
          </p:nvPr>
        </p:nvSpPr>
        <p:spPr>
          <a:xfrm>
            <a:off x="6629400" y="2212848"/>
            <a:ext cx="2898648"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7"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8"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9"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10"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1"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2"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3"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8"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0352"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102352"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30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1" name="Content Placeholder 5"/>
          <p:cNvSpPr>
            <a:spLocks noGrp="1"/>
          </p:cNvSpPr>
          <p:nvPr>
            <p:ph sz="quarter" idx="13"/>
          </p:nvPr>
        </p:nvSpPr>
        <p:spPr>
          <a:xfrm>
            <a:off x="5102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id" hidden="1"/>
          <p:cNvGrpSpPr>
            <a:grpSpLocks/>
          </p:cNvGrpSpPr>
          <p:nvPr>
            <p:custDataLst>
              <p:tags r:id="rId26"/>
            </p:custDataLst>
          </p:nvPr>
        </p:nvGrpSpPr>
        <p:grpSpPr bwMode="auto">
          <a:xfrm>
            <a:off x="530225" y="685800"/>
            <a:ext cx="8997950" cy="6711950"/>
            <a:chOff x="530352" y="685800"/>
            <a:chExt cx="8997696" cy="6711696"/>
          </a:xfrm>
        </p:grpSpPr>
        <p:sp>
          <p:nvSpPr>
            <p:cNvPr id="54" name="Footer block" hidden="1"/>
            <p:cNvSpPr>
              <a:spLocks noChangeArrowheads="1"/>
            </p:cNvSpPr>
            <p:nvPr/>
          </p:nvSpPr>
          <p:spPr bwMode="gray">
            <a:xfrm>
              <a:off x="530352" y="6784744"/>
              <a:ext cx="8997696" cy="612752"/>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55" name="Title block" hidden="1"/>
            <p:cNvSpPr>
              <a:spLocks noChangeArrowheads="1"/>
            </p:cNvSpPr>
            <p:nvPr/>
          </p:nvSpPr>
          <p:spPr bwMode="gray">
            <a:xfrm>
              <a:off x="530352" y="1142983"/>
              <a:ext cx="8997696" cy="914365"/>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56" name="Header block" hidden="1"/>
            <p:cNvSpPr>
              <a:spLocks noChangeArrowheads="1"/>
            </p:cNvSpPr>
            <p:nvPr/>
          </p:nvSpPr>
          <p:spPr bwMode="gray">
            <a:xfrm>
              <a:off x="530352" y="685800"/>
              <a:ext cx="8997696" cy="301614"/>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fontAlgn="auto">
                <a:spcBef>
                  <a:spcPts val="0"/>
                </a:spcBef>
                <a:spcAft>
                  <a:spcPts val="0"/>
                </a:spcAft>
                <a:buSzPct val="90000"/>
                <a:defRPr/>
              </a:pPr>
              <a:endParaRPr lang="en-GB" sz="1400" dirty="0">
                <a:solidFill>
                  <a:schemeClr val="folHlink"/>
                </a:solidFill>
                <a:latin typeface="+mn-lt"/>
              </a:endParaRPr>
            </a:p>
          </p:txBody>
        </p:sp>
        <p:grpSp>
          <p:nvGrpSpPr>
            <p:cNvPr id="1035" name="Group 600" hidden="1"/>
            <p:cNvGrpSpPr>
              <a:grpSpLocks/>
            </p:cNvGrpSpPr>
            <p:nvPr userDrawn="1"/>
          </p:nvGrpSpPr>
          <p:grpSpPr bwMode="auto">
            <a:xfrm>
              <a:off x="530352" y="6016752"/>
              <a:ext cx="8997696" cy="612648"/>
              <a:chOff x="530352" y="6016752"/>
              <a:chExt cx="8997696" cy="612648"/>
            </a:xfrm>
          </p:grpSpPr>
          <p:sp>
            <p:nvSpPr>
              <p:cNvPr id="139" name="Content block 606" hidden="1"/>
              <p:cNvSpPr>
                <a:spLocks noChangeArrowheads="1"/>
              </p:cNvSpPr>
              <p:nvPr/>
            </p:nvSpPr>
            <p:spPr bwMode="gray">
              <a:xfrm>
                <a:off x="8156487" y="601642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0" name="Content block 605" hidden="1"/>
              <p:cNvSpPr>
                <a:spLocks noChangeArrowheads="1"/>
              </p:cNvSpPr>
              <p:nvPr/>
            </p:nvSpPr>
            <p:spPr bwMode="gray">
              <a:xfrm>
                <a:off x="6629355" y="601642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1" name="Content block 604" hidden="1"/>
              <p:cNvSpPr>
                <a:spLocks noChangeArrowheads="1"/>
              </p:cNvSpPr>
              <p:nvPr/>
            </p:nvSpPr>
            <p:spPr bwMode="gray">
              <a:xfrm>
                <a:off x="5102223" y="601642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2" name="Content block 603" hidden="1"/>
              <p:cNvSpPr>
                <a:spLocks noChangeArrowheads="1"/>
              </p:cNvSpPr>
              <p:nvPr/>
            </p:nvSpPr>
            <p:spPr bwMode="gray">
              <a:xfrm>
                <a:off x="3584616" y="601642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3" name="Content block 602" hidden="1"/>
              <p:cNvSpPr>
                <a:spLocks noChangeArrowheads="1"/>
              </p:cNvSpPr>
              <p:nvPr/>
            </p:nvSpPr>
            <p:spPr bwMode="gray">
              <a:xfrm>
                <a:off x="2057484" y="601642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4" name="Content block 601" hidden="1"/>
              <p:cNvSpPr>
                <a:spLocks noChangeArrowheads="1"/>
              </p:cNvSpPr>
              <p:nvPr/>
            </p:nvSpPr>
            <p:spPr bwMode="gray">
              <a:xfrm>
                <a:off x="530352" y="601642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6" name="Group 500" hidden="1"/>
            <p:cNvGrpSpPr>
              <a:grpSpLocks/>
            </p:cNvGrpSpPr>
            <p:nvPr userDrawn="1"/>
          </p:nvGrpSpPr>
          <p:grpSpPr bwMode="auto">
            <a:xfrm>
              <a:off x="530352" y="5257800"/>
              <a:ext cx="8997696" cy="612648"/>
              <a:chOff x="530352" y="5257800"/>
              <a:chExt cx="8997696" cy="612648"/>
            </a:xfrm>
          </p:grpSpPr>
          <p:sp>
            <p:nvSpPr>
              <p:cNvPr id="133" name="Content block 506" hidden="1"/>
              <p:cNvSpPr>
                <a:spLocks noChangeArrowheads="1"/>
              </p:cNvSpPr>
              <p:nvPr/>
            </p:nvSpPr>
            <p:spPr bwMode="gray">
              <a:xfrm>
                <a:off x="8156487" y="525762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4" name="Content block 505" hidden="1"/>
              <p:cNvSpPr>
                <a:spLocks noChangeArrowheads="1"/>
              </p:cNvSpPr>
              <p:nvPr/>
            </p:nvSpPr>
            <p:spPr bwMode="gray">
              <a:xfrm>
                <a:off x="6629355" y="525762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5" name="Content block 504" hidden="1"/>
              <p:cNvSpPr>
                <a:spLocks noChangeArrowheads="1"/>
              </p:cNvSpPr>
              <p:nvPr/>
            </p:nvSpPr>
            <p:spPr bwMode="gray">
              <a:xfrm>
                <a:off x="5102223" y="525762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6" name="Content block 503" hidden="1"/>
              <p:cNvSpPr>
                <a:spLocks noChangeArrowheads="1"/>
              </p:cNvSpPr>
              <p:nvPr/>
            </p:nvSpPr>
            <p:spPr bwMode="gray">
              <a:xfrm>
                <a:off x="3584616" y="525762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7" name="Content block 502" hidden="1"/>
              <p:cNvSpPr>
                <a:spLocks noChangeArrowheads="1"/>
              </p:cNvSpPr>
              <p:nvPr/>
            </p:nvSpPr>
            <p:spPr bwMode="gray">
              <a:xfrm>
                <a:off x="2057484" y="525762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8" name="Content block 501" hidden="1"/>
              <p:cNvSpPr>
                <a:spLocks noChangeArrowheads="1"/>
              </p:cNvSpPr>
              <p:nvPr/>
            </p:nvSpPr>
            <p:spPr bwMode="gray">
              <a:xfrm>
                <a:off x="530352" y="525762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7" name="Group 400" hidden="1"/>
            <p:cNvGrpSpPr>
              <a:grpSpLocks/>
            </p:cNvGrpSpPr>
            <p:nvPr userDrawn="1"/>
          </p:nvGrpSpPr>
          <p:grpSpPr bwMode="auto">
            <a:xfrm>
              <a:off x="530352" y="4498848"/>
              <a:ext cx="8997696" cy="612648"/>
              <a:chOff x="530352" y="4498848"/>
              <a:chExt cx="8997696" cy="612648"/>
            </a:xfrm>
          </p:grpSpPr>
          <p:sp>
            <p:nvSpPr>
              <p:cNvPr id="127" name="Content block 406" hidden="1"/>
              <p:cNvSpPr>
                <a:spLocks noChangeArrowheads="1"/>
              </p:cNvSpPr>
              <p:nvPr/>
            </p:nvSpPr>
            <p:spPr bwMode="gray">
              <a:xfrm>
                <a:off x="8156487" y="4498831"/>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8" name="Content block 405" hidden="1"/>
              <p:cNvSpPr>
                <a:spLocks noChangeArrowheads="1"/>
              </p:cNvSpPr>
              <p:nvPr/>
            </p:nvSpPr>
            <p:spPr bwMode="gray">
              <a:xfrm>
                <a:off x="6629355" y="4498831"/>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9" name="Content block 404" hidden="1"/>
              <p:cNvSpPr>
                <a:spLocks noChangeArrowheads="1"/>
              </p:cNvSpPr>
              <p:nvPr/>
            </p:nvSpPr>
            <p:spPr bwMode="gray">
              <a:xfrm>
                <a:off x="5102223" y="4498831"/>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0" name="Content block 403" hidden="1"/>
              <p:cNvSpPr>
                <a:spLocks noChangeArrowheads="1"/>
              </p:cNvSpPr>
              <p:nvPr/>
            </p:nvSpPr>
            <p:spPr bwMode="gray">
              <a:xfrm>
                <a:off x="3584616" y="4498831"/>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1" name="Content block 402" hidden="1"/>
              <p:cNvSpPr>
                <a:spLocks noChangeArrowheads="1"/>
              </p:cNvSpPr>
              <p:nvPr/>
            </p:nvSpPr>
            <p:spPr bwMode="gray">
              <a:xfrm>
                <a:off x="2057484" y="4498831"/>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2" name="Content block 401" hidden="1"/>
              <p:cNvSpPr>
                <a:spLocks noChangeArrowheads="1"/>
              </p:cNvSpPr>
              <p:nvPr/>
            </p:nvSpPr>
            <p:spPr bwMode="gray">
              <a:xfrm>
                <a:off x="530352" y="4498831"/>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8" name="Group 300" hidden="1"/>
            <p:cNvGrpSpPr>
              <a:grpSpLocks/>
            </p:cNvGrpSpPr>
            <p:nvPr userDrawn="1"/>
          </p:nvGrpSpPr>
          <p:grpSpPr bwMode="auto">
            <a:xfrm>
              <a:off x="530352" y="3730752"/>
              <a:ext cx="8997696" cy="612648"/>
              <a:chOff x="530352" y="3730752"/>
              <a:chExt cx="8997696" cy="612648"/>
            </a:xfrm>
          </p:grpSpPr>
          <p:sp>
            <p:nvSpPr>
              <p:cNvPr id="121" name="Content block 306" hidden="1"/>
              <p:cNvSpPr>
                <a:spLocks noChangeArrowheads="1"/>
              </p:cNvSpPr>
              <p:nvPr/>
            </p:nvSpPr>
            <p:spPr bwMode="gray">
              <a:xfrm>
                <a:off x="8156487" y="3730510"/>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2" name="Content block 305" hidden="1"/>
              <p:cNvSpPr>
                <a:spLocks noChangeArrowheads="1"/>
              </p:cNvSpPr>
              <p:nvPr/>
            </p:nvSpPr>
            <p:spPr bwMode="gray">
              <a:xfrm>
                <a:off x="6629355" y="3730510"/>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3" name="Content block 304" hidden="1"/>
              <p:cNvSpPr>
                <a:spLocks noChangeArrowheads="1"/>
              </p:cNvSpPr>
              <p:nvPr/>
            </p:nvSpPr>
            <p:spPr bwMode="gray">
              <a:xfrm>
                <a:off x="5102223" y="3730510"/>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4" name="Content block 303" hidden="1"/>
              <p:cNvSpPr>
                <a:spLocks noChangeArrowheads="1"/>
              </p:cNvSpPr>
              <p:nvPr/>
            </p:nvSpPr>
            <p:spPr bwMode="gray">
              <a:xfrm>
                <a:off x="3584616" y="3730510"/>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5" name="Content block 302" hidden="1"/>
              <p:cNvSpPr>
                <a:spLocks noChangeArrowheads="1"/>
              </p:cNvSpPr>
              <p:nvPr/>
            </p:nvSpPr>
            <p:spPr bwMode="gray">
              <a:xfrm>
                <a:off x="2057484" y="3730510"/>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6" name="Content block 301" hidden="1"/>
              <p:cNvSpPr>
                <a:spLocks noChangeArrowheads="1"/>
              </p:cNvSpPr>
              <p:nvPr/>
            </p:nvSpPr>
            <p:spPr bwMode="gray">
              <a:xfrm>
                <a:off x="530352" y="3730510"/>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9" name="Group 200" hidden="1"/>
            <p:cNvGrpSpPr>
              <a:grpSpLocks/>
            </p:cNvGrpSpPr>
            <p:nvPr userDrawn="1"/>
          </p:nvGrpSpPr>
          <p:grpSpPr bwMode="auto">
            <a:xfrm>
              <a:off x="530352" y="2971800"/>
              <a:ext cx="8997696" cy="612648"/>
              <a:chOff x="530352" y="2971800"/>
              <a:chExt cx="8997696" cy="612648"/>
            </a:xfrm>
          </p:grpSpPr>
          <p:sp>
            <p:nvSpPr>
              <p:cNvPr id="115" name="Content block 206" hidden="1"/>
              <p:cNvSpPr>
                <a:spLocks noChangeArrowheads="1"/>
              </p:cNvSpPr>
              <p:nvPr/>
            </p:nvSpPr>
            <p:spPr bwMode="gray">
              <a:xfrm>
                <a:off x="8156487" y="297171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6" name="Content block 205" hidden="1"/>
              <p:cNvSpPr>
                <a:spLocks noChangeArrowheads="1"/>
              </p:cNvSpPr>
              <p:nvPr/>
            </p:nvSpPr>
            <p:spPr bwMode="gray">
              <a:xfrm>
                <a:off x="6629355" y="297171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7" name="Content block 204" hidden="1"/>
              <p:cNvSpPr>
                <a:spLocks noChangeArrowheads="1"/>
              </p:cNvSpPr>
              <p:nvPr/>
            </p:nvSpPr>
            <p:spPr bwMode="gray">
              <a:xfrm>
                <a:off x="5102223" y="297171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8" name="Content block 203" hidden="1"/>
              <p:cNvSpPr>
                <a:spLocks noChangeArrowheads="1"/>
              </p:cNvSpPr>
              <p:nvPr/>
            </p:nvSpPr>
            <p:spPr bwMode="gray">
              <a:xfrm>
                <a:off x="3584616" y="297171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9" name="Content block 202" hidden="1"/>
              <p:cNvSpPr>
                <a:spLocks noChangeArrowheads="1"/>
              </p:cNvSpPr>
              <p:nvPr/>
            </p:nvSpPr>
            <p:spPr bwMode="gray">
              <a:xfrm>
                <a:off x="2057484" y="297171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0" name="Content block 201" hidden="1"/>
              <p:cNvSpPr>
                <a:spLocks noChangeArrowheads="1"/>
              </p:cNvSpPr>
              <p:nvPr/>
            </p:nvSpPr>
            <p:spPr bwMode="gray">
              <a:xfrm>
                <a:off x="530352" y="297171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40" name="Group 100" hidden="1"/>
            <p:cNvGrpSpPr>
              <a:grpSpLocks/>
            </p:cNvGrpSpPr>
            <p:nvPr userDrawn="1"/>
          </p:nvGrpSpPr>
          <p:grpSpPr bwMode="auto">
            <a:xfrm>
              <a:off x="530352" y="2212848"/>
              <a:ext cx="8997696" cy="612648"/>
              <a:chOff x="530352" y="2212848"/>
              <a:chExt cx="8997696" cy="612648"/>
            </a:xfrm>
          </p:grpSpPr>
          <p:sp>
            <p:nvSpPr>
              <p:cNvPr id="109" name="Content block 106" hidden="1"/>
              <p:cNvSpPr>
                <a:spLocks noChangeArrowheads="1"/>
              </p:cNvSpPr>
              <p:nvPr/>
            </p:nvSpPr>
            <p:spPr bwMode="gray">
              <a:xfrm>
                <a:off x="8156487" y="221291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0" name="Content block 105" hidden="1"/>
              <p:cNvSpPr>
                <a:spLocks noChangeArrowheads="1"/>
              </p:cNvSpPr>
              <p:nvPr/>
            </p:nvSpPr>
            <p:spPr bwMode="gray">
              <a:xfrm>
                <a:off x="6629355" y="221291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1" name="Content block 104" hidden="1"/>
              <p:cNvSpPr>
                <a:spLocks noChangeArrowheads="1"/>
              </p:cNvSpPr>
              <p:nvPr/>
            </p:nvSpPr>
            <p:spPr bwMode="gray">
              <a:xfrm>
                <a:off x="5102223" y="221291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2" name="Content block 103" hidden="1"/>
              <p:cNvSpPr>
                <a:spLocks noChangeArrowheads="1"/>
              </p:cNvSpPr>
              <p:nvPr/>
            </p:nvSpPr>
            <p:spPr bwMode="gray">
              <a:xfrm>
                <a:off x="3584616" y="221291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3" name="Content block 102" hidden="1"/>
              <p:cNvSpPr>
                <a:spLocks noChangeArrowheads="1"/>
              </p:cNvSpPr>
              <p:nvPr/>
            </p:nvSpPr>
            <p:spPr bwMode="gray">
              <a:xfrm>
                <a:off x="2057484" y="221291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4" name="Content block 101" hidden="1"/>
              <p:cNvSpPr>
                <a:spLocks noChangeArrowheads="1"/>
              </p:cNvSpPr>
              <p:nvPr/>
            </p:nvSpPr>
            <p:spPr bwMode="gray">
              <a:xfrm>
                <a:off x="530352" y="221291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sp>
        <p:nvSpPr>
          <p:cNvPr id="1027" name="Title Placeholder 1"/>
          <p:cNvSpPr>
            <a:spLocks noGrp="1"/>
          </p:cNvSpPr>
          <p:nvPr>
            <p:ph type="title"/>
          </p:nvPr>
        </p:nvSpPr>
        <p:spPr bwMode="auto">
          <a:xfrm>
            <a:off x="530225" y="1143000"/>
            <a:ext cx="899795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8" name="Text Placeholder 2"/>
          <p:cNvSpPr>
            <a:spLocks noGrp="1"/>
          </p:cNvSpPr>
          <p:nvPr>
            <p:ph type="body" idx="1"/>
          </p:nvPr>
        </p:nvSpPr>
        <p:spPr bwMode="auto">
          <a:xfrm>
            <a:off x="533400" y="2209800"/>
            <a:ext cx="899795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 name="Slide Number Placeholder 5"/>
          <p:cNvSpPr>
            <a:spLocks noGrp="1"/>
          </p:cNvSpPr>
          <p:nvPr>
            <p:ph type="sldNum" sz="quarter" idx="4"/>
          </p:nvPr>
        </p:nvSpPr>
        <p:spPr>
          <a:xfrm>
            <a:off x="6886575" y="7059613"/>
            <a:ext cx="2638425" cy="341312"/>
          </a:xfrm>
          <a:prstGeom prst="rect">
            <a:avLst/>
          </a:prstGeom>
        </p:spPr>
        <p:txBody>
          <a:bodyPr lIns="0" tIns="0" rIns="0" bIns="0" anchor="ctr" anchorCtr="0">
            <a:noAutofit/>
          </a:bodyPr>
          <a:lstStyle>
            <a:lvl1pPr algn="r" defTabSz="1018824" fontAlgn="auto">
              <a:spcBef>
                <a:spcPts val="0"/>
              </a:spcBef>
              <a:spcAft>
                <a:spcPts val="0"/>
              </a:spcAft>
              <a:defRPr sz="1100" dirty="0" smtClean="0">
                <a:solidFill>
                  <a:schemeClr val="tx1"/>
                </a:solidFill>
                <a:latin typeface="+mn-lt"/>
                <a:cs typeface="Arial" pitchFamily="34" charset="0"/>
              </a:defRPr>
            </a:lvl1pPr>
          </a:lstStyle>
          <a:p>
            <a:pPr>
              <a:defRPr/>
            </a:pPr>
            <a:r>
              <a:rPr lang="en-GB"/>
              <a:t>1</a:t>
            </a:r>
          </a:p>
        </p:txBody>
      </p:sp>
      <p:sp>
        <p:nvSpPr>
          <p:cNvPr id="6" name="Date Placeholder 3"/>
          <p:cNvSpPr>
            <a:spLocks noGrp="1"/>
          </p:cNvSpPr>
          <p:nvPr>
            <p:ph type="dt" sz="half" idx="2"/>
          </p:nvPr>
        </p:nvSpPr>
        <p:spPr>
          <a:xfrm>
            <a:off x="533400" y="7059613"/>
            <a:ext cx="2584450" cy="341312"/>
          </a:xfrm>
          <a:prstGeom prst="rect">
            <a:avLst/>
          </a:prstGeom>
        </p:spPr>
        <p:txBody>
          <a:bodyPr lIns="0" tIns="0" rIns="0" bIns="0" anchor="ctr" anchorCtr="0">
            <a:noAutofit/>
          </a:bodyPr>
          <a:lstStyle>
            <a:lvl1pPr algn="l" defTabSz="1018824" fontAlgn="auto">
              <a:spcBef>
                <a:spcPts val="0"/>
              </a:spcBef>
              <a:spcAft>
                <a:spcPts val="0"/>
              </a:spcAft>
              <a:defRPr sz="1100" dirty="0">
                <a:solidFill>
                  <a:schemeClr val="tx1"/>
                </a:solidFill>
                <a:latin typeface="+mn-lt"/>
                <a:cs typeface="Arial" pitchFamily="34" charset="0"/>
              </a:defRPr>
            </a:lvl1pPr>
          </a:lstStyle>
          <a:p>
            <a:pPr>
              <a:defRPr/>
            </a:pPr>
            <a:endParaRPr lang="en-GB"/>
          </a:p>
        </p:txBody>
      </p:sp>
      <p:sp>
        <p:nvSpPr>
          <p:cNvPr id="7" name="Footer Placeholder 4"/>
          <p:cNvSpPr>
            <a:spLocks noGrp="1"/>
          </p:cNvSpPr>
          <p:nvPr>
            <p:ph type="ftr" sz="quarter" idx="3"/>
          </p:nvPr>
        </p:nvSpPr>
        <p:spPr>
          <a:xfrm>
            <a:off x="3279775" y="7059613"/>
            <a:ext cx="3498850" cy="341312"/>
          </a:xfrm>
          <a:prstGeom prst="rect">
            <a:avLst/>
          </a:prstGeom>
        </p:spPr>
        <p:txBody>
          <a:bodyPr vert="horz" lIns="0" tIns="0" rIns="0" bIns="0" anchor="ctr" anchorCtr="0">
            <a:noAutofit/>
          </a:bodyPr>
          <a:lstStyle>
            <a:lvl1pPr algn="ctr" defTabSz="1018824" fontAlgn="auto">
              <a:spcBef>
                <a:spcPts val="0"/>
              </a:spcBef>
              <a:spcAft>
                <a:spcPts val="0"/>
              </a:spcAft>
              <a:defRPr sz="1100" dirty="0">
                <a:solidFill>
                  <a:schemeClr val="tx1"/>
                </a:solidFill>
                <a:latin typeface="+mn-lt"/>
                <a:cs typeface="Arial" pitchFamily="34"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Lst>
  <p:hf hdr="0" ftr="0" dt="0"/>
  <p:txStyles>
    <p:titleStyle>
      <a:lvl1pPr algn="l" defTabSz="1017588" rtl="0" fontAlgn="base">
        <a:spcBef>
          <a:spcPct val="0"/>
        </a:spcBef>
        <a:spcAft>
          <a:spcPct val="0"/>
        </a:spcAft>
        <a:defRPr sz="2400" b="1" i="1" kern="1200">
          <a:solidFill>
            <a:schemeClr val="tx1"/>
          </a:solidFill>
          <a:latin typeface="+mj-lt"/>
          <a:ea typeface="+mj-ea"/>
          <a:cs typeface="+mj-cs"/>
        </a:defRPr>
      </a:lvl1pPr>
      <a:lvl2pPr algn="l" defTabSz="1017588" rtl="0" fontAlgn="base">
        <a:spcBef>
          <a:spcPct val="0"/>
        </a:spcBef>
        <a:spcAft>
          <a:spcPct val="0"/>
        </a:spcAft>
        <a:defRPr sz="2400" b="1" i="1">
          <a:solidFill>
            <a:schemeClr val="tx1"/>
          </a:solidFill>
          <a:latin typeface="Georgia" pitchFamily="18" charset="0"/>
        </a:defRPr>
      </a:lvl2pPr>
      <a:lvl3pPr algn="l" defTabSz="1017588" rtl="0" fontAlgn="base">
        <a:spcBef>
          <a:spcPct val="0"/>
        </a:spcBef>
        <a:spcAft>
          <a:spcPct val="0"/>
        </a:spcAft>
        <a:defRPr sz="2400" b="1" i="1">
          <a:solidFill>
            <a:schemeClr val="tx1"/>
          </a:solidFill>
          <a:latin typeface="Georgia" pitchFamily="18" charset="0"/>
        </a:defRPr>
      </a:lvl3pPr>
      <a:lvl4pPr algn="l" defTabSz="1017588" rtl="0" fontAlgn="base">
        <a:spcBef>
          <a:spcPct val="0"/>
        </a:spcBef>
        <a:spcAft>
          <a:spcPct val="0"/>
        </a:spcAft>
        <a:defRPr sz="2400" b="1" i="1">
          <a:solidFill>
            <a:schemeClr val="tx1"/>
          </a:solidFill>
          <a:latin typeface="Georgia" pitchFamily="18" charset="0"/>
        </a:defRPr>
      </a:lvl4pPr>
      <a:lvl5pPr algn="l" defTabSz="1017588" rtl="0" fontAlgn="base">
        <a:spcBef>
          <a:spcPct val="0"/>
        </a:spcBef>
        <a:spcAft>
          <a:spcPct val="0"/>
        </a:spcAft>
        <a:defRPr sz="2400" b="1" i="1">
          <a:solidFill>
            <a:schemeClr val="tx1"/>
          </a:solidFill>
          <a:latin typeface="Georgia" pitchFamily="18" charset="0"/>
        </a:defRPr>
      </a:lvl5pPr>
      <a:lvl6pPr marL="457200" algn="l" defTabSz="1017588" rtl="0" fontAlgn="base">
        <a:spcBef>
          <a:spcPct val="0"/>
        </a:spcBef>
        <a:spcAft>
          <a:spcPct val="0"/>
        </a:spcAft>
        <a:defRPr sz="2400" b="1" i="1">
          <a:solidFill>
            <a:schemeClr val="tx1"/>
          </a:solidFill>
          <a:latin typeface="Georgia" pitchFamily="18" charset="0"/>
        </a:defRPr>
      </a:lvl6pPr>
      <a:lvl7pPr marL="914400" algn="l" defTabSz="1017588" rtl="0" fontAlgn="base">
        <a:spcBef>
          <a:spcPct val="0"/>
        </a:spcBef>
        <a:spcAft>
          <a:spcPct val="0"/>
        </a:spcAft>
        <a:defRPr sz="2400" b="1" i="1">
          <a:solidFill>
            <a:schemeClr val="tx1"/>
          </a:solidFill>
          <a:latin typeface="Georgia" pitchFamily="18" charset="0"/>
        </a:defRPr>
      </a:lvl7pPr>
      <a:lvl8pPr marL="1371600" algn="l" defTabSz="1017588" rtl="0" fontAlgn="base">
        <a:spcBef>
          <a:spcPct val="0"/>
        </a:spcBef>
        <a:spcAft>
          <a:spcPct val="0"/>
        </a:spcAft>
        <a:defRPr sz="2400" b="1" i="1">
          <a:solidFill>
            <a:schemeClr val="tx1"/>
          </a:solidFill>
          <a:latin typeface="Georgia" pitchFamily="18" charset="0"/>
        </a:defRPr>
      </a:lvl8pPr>
      <a:lvl9pPr marL="1828800" algn="l" defTabSz="1017588" rtl="0" fontAlgn="base">
        <a:spcBef>
          <a:spcPct val="0"/>
        </a:spcBef>
        <a:spcAft>
          <a:spcPct val="0"/>
        </a:spcAft>
        <a:defRPr sz="2400" b="1" i="1">
          <a:solidFill>
            <a:schemeClr val="tx1"/>
          </a:solidFill>
          <a:latin typeface="Georgia" pitchFamily="18" charset="0"/>
        </a:defRPr>
      </a:lvl9pPr>
    </p:titleStyle>
    <p:bodyStyle>
      <a:lvl1pPr indent="-304800" algn="l" defTabSz="1017588" rtl="0" fontAlgn="base">
        <a:spcBef>
          <a:spcPct val="0"/>
        </a:spcBef>
        <a:spcAft>
          <a:spcPts val="1000"/>
        </a:spcAft>
        <a:buClr>
          <a:schemeClr val="tx1"/>
        </a:buClr>
        <a:defRPr sz="2000" kern="1200">
          <a:solidFill>
            <a:schemeClr val="tx1"/>
          </a:solidFill>
          <a:latin typeface="Georgia" pitchFamily="18" charset="0"/>
          <a:ea typeface="+mn-ea"/>
          <a:cs typeface="+mn-cs"/>
        </a:defRPr>
      </a:lvl1pPr>
      <a:lvl2pPr marL="304800"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188"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5988"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375"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tags" Target="../tags/tag177.xml"/><Relationship Id="rId7" Type="http://schemas.openxmlformats.org/officeDocument/2006/relationships/notesSlide" Target="../notesSlides/notesSlide7.xml"/><Relationship Id="rId12" Type="http://schemas.microsoft.com/office/2007/relationships/diagramDrawing" Target="../diagrams/drawing9.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slideLayout" Target="../slideLayouts/slideLayout2.xml"/><Relationship Id="rId11" Type="http://schemas.openxmlformats.org/officeDocument/2006/relationships/diagramColors" Target="../diagrams/colors9.xml"/><Relationship Id="rId5" Type="http://schemas.openxmlformats.org/officeDocument/2006/relationships/tags" Target="../tags/tag179.xml"/><Relationship Id="rId10" Type="http://schemas.openxmlformats.org/officeDocument/2006/relationships/diagramQuickStyle" Target="../diagrams/quickStyle9.xml"/><Relationship Id="rId4" Type="http://schemas.openxmlformats.org/officeDocument/2006/relationships/tags" Target="../tags/tag17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tags" Target="../tags/tag182.xml"/><Relationship Id="rId7" Type="http://schemas.openxmlformats.org/officeDocument/2006/relationships/notesSlide" Target="../notesSlides/notesSlide8.xml"/><Relationship Id="rId12" Type="http://schemas.microsoft.com/office/2007/relationships/diagramDrawing" Target="../diagrams/drawing10.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2.xml"/><Relationship Id="rId11" Type="http://schemas.openxmlformats.org/officeDocument/2006/relationships/diagramColors" Target="../diagrams/colors10.xml"/><Relationship Id="rId5" Type="http://schemas.openxmlformats.org/officeDocument/2006/relationships/tags" Target="../tags/tag184.xml"/><Relationship Id="rId10" Type="http://schemas.openxmlformats.org/officeDocument/2006/relationships/diagramQuickStyle" Target="../diagrams/quickStyle10.xml"/><Relationship Id="rId4" Type="http://schemas.openxmlformats.org/officeDocument/2006/relationships/tags" Target="../tags/tag183.xml"/><Relationship Id="rId9"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Microsoft_Office_Excel_97-2003_Worksheet1.xls"/><Relationship Id="rId3" Type="http://schemas.openxmlformats.org/officeDocument/2006/relationships/tags" Target="../tags/tag186.xml"/><Relationship Id="rId7"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vmlDrawing" Target="../drawings/vmlDrawing1.v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vmlDrawing" Target="../drawings/vmlDrawing2.vml"/><Relationship Id="rId6" Type="http://schemas.openxmlformats.org/officeDocument/2006/relationships/tags" Target="../tags/tag194.xml"/><Relationship Id="rId5" Type="http://schemas.openxmlformats.org/officeDocument/2006/relationships/tags" Target="../tags/tag193.xml"/><Relationship Id="rId10" Type="http://schemas.openxmlformats.org/officeDocument/2006/relationships/oleObject" Target="../embeddings/Microsoft_Office_Excel_97-2003_Worksheet3.xls"/><Relationship Id="rId4" Type="http://schemas.openxmlformats.org/officeDocument/2006/relationships/tags" Target="../tags/tag192.xml"/><Relationship Id="rId9" Type="http://schemas.openxmlformats.org/officeDocument/2006/relationships/oleObject" Target="../embeddings/Microsoft_Office_Excel_97-2003_Worksheet2.xls"/></Relationships>
</file>

<file path=ppt/slides/_rels/slide15.xml.rels><?xml version="1.0" encoding="UTF-8" standalone="yes"?>
<Relationships xmlns="http://schemas.openxmlformats.org/package/2006/relationships"><Relationship Id="rId8" Type="http://schemas.openxmlformats.org/officeDocument/2006/relationships/oleObject" Target="../embeddings/Microsoft_Office_Excel_97-2003_Worksheet4.xls"/><Relationship Id="rId3" Type="http://schemas.openxmlformats.org/officeDocument/2006/relationships/tags" Target="../tags/tag197.xml"/><Relationship Id="rId7" Type="http://schemas.openxmlformats.org/officeDocument/2006/relationships/slideLayout" Target="../slideLayouts/slideLayout2.xml"/><Relationship Id="rId2" Type="http://schemas.openxmlformats.org/officeDocument/2006/relationships/tags" Target="../tags/tag196.xml"/><Relationship Id="rId1" Type="http://schemas.openxmlformats.org/officeDocument/2006/relationships/vmlDrawing" Target="../drawings/vmlDrawing3.v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9" Type="http://schemas.openxmlformats.org/officeDocument/2006/relationships/oleObject" Target="../embeddings/Microsoft_Office_Excel_97-2003_Worksheet5.xls"/></Relationships>
</file>

<file path=ppt/slides/_rels/slide16.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oleObject" Target="../embeddings/Microsoft_Office_Excel_97-2003_Worksheet6.xls"/><Relationship Id="rId2" Type="http://schemas.openxmlformats.org/officeDocument/2006/relationships/tags" Target="../tags/tag201.xml"/><Relationship Id="rId1"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tags" Target="../tags/tag204.xml"/><Relationship Id="rId4" Type="http://schemas.openxmlformats.org/officeDocument/2006/relationships/tags" Target="../tags/tag203.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Microsoft_Office_Excel_97-2003_Worksheet7.xls"/><Relationship Id="rId3" Type="http://schemas.openxmlformats.org/officeDocument/2006/relationships/tags" Target="../tags/tag206.xml"/><Relationship Id="rId7" Type="http://schemas.openxmlformats.org/officeDocument/2006/relationships/slideLayout" Target="../slideLayouts/slideLayout2.xml"/><Relationship Id="rId2" Type="http://schemas.openxmlformats.org/officeDocument/2006/relationships/tags" Target="../tags/tag205.xml"/><Relationship Id="rId1" Type="http://schemas.openxmlformats.org/officeDocument/2006/relationships/vmlDrawing" Target="../drawings/vmlDrawing5.v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s>
</file>

<file path=ppt/slides/_rels/slide18.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11.jpeg"/><Relationship Id="rId5" Type="http://schemas.openxmlformats.org/officeDocument/2006/relationships/slideLayout" Target="../slideLayouts/slideLayout2.xml"/><Relationship Id="rId4" Type="http://schemas.openxmlformats.org/officeDocument/2006/relationships/tags" Target="../tags/tag213.xml"/></Relationships>
</file>

<file path=ppt/slides/_rels/slide2.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slideLayout" Target="../slideLayouts/slideLayout20.xml"/><Relationship Id="rId4" Type="http://schemas.openxmlformats.org/officeDocument/2006/relationships/tags" Target="../tags/tag140.xml"/></Relationships>
</file>

<file path=ppt/slides/_rels/slide3.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46.xml"/><Relationship Id="rId7" Type="http://schemas.openxmlformats.org/officeDocument/2006/relationships/diagramData" Target="../diagrams/data1.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1.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47.xml"/><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tags" Target="../tags/tag150.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tags" Target="../tags/tag149.xml"/><Relationship Id="rId16" Type="http://schemas.microsoft.com/office/2007/relationships/diagramDrawing" Target="../diagrams/drawing3.xml"/><Relationship Id="rId1" Type="http://schemas.openxmlformats.org/officeDocument/2006/relationships/tags" Target="../tags/tag148.xml"/><Relationship Id="rId6" Type="http://schemas.openxmlformats.org/officeDocument/2006/relationships/notesSlide" Target="../notesSlides/notesSlide2.xml"/><Relationship Id="rId11" Type="http://schemas.microsoft.com/office/2007/relationships/diagramDrawing" Target="../diagrams/drawing2.xml"/><Relationship Id="rId5" Type="http://schemas.openxmlformats.org/officeDocument/2006/relationships/slideLayout" Target="../slideLayouts/slideLayout2.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tags" Target="../tags/tag15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tags" Target="../tags/tag154.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tags" Target="../tags/tag153.xml"/><Relationship Id="rId16" Type="http://schemas.microsoft.com/office/2007/relationships/diagramDrawing" Target="../diagrams/drawing5.xml"/><Relationship Id="rId1" Type="http://schemas.openxmlformats.org/officeDocument/2006/relationships/tags" Target="../tags/tag152.xml"/><Relationship Id="rId6" Type="http://schemas.openxmlformats.org/officeDocument/2006/relationships/notesSlide" Target="../notesSlides/notesSlide3.xml"/><Relationship Id="rId11" Type="http://schemas.microsoft.com/office/2007/relationships/diagramDrawing" Target="../diagrams/drawing4.xml"/><Relationship Id="rId5" Type="http://schemas.openxmlformats.org/officeDocument/2006/relationships/slideLayout" Target="../slideLayouts/slideLayout2.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tags" Target="../tags/tag155.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diagramData" Target="../diagrams/data6.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notesSlide" Target="../notesSlides/notesSlide4.xml"/><Relationship Id="rId17" Type="http://schemas.microsoft.com/office/2007/relationships/diagramDrawing" Target="../diagrams/drawing6.xml"/><Relationship Id="rId2" Type="http://schemas.openxmlformats.org/officeDocument/2006/relationships/tags" Target="../tags/tag157.xml"/><Relationship Id="rId16" Type="http://schemas.openxmlformats.org/officeDocument/2006/relationships/diagramColors" Target="../diagrams/colors6.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slideLayout" Target="../slideLayouts/slideLayout2.xml"/><Relationship Id="rId5" Type="http://schemas.openxmlformats.org/officeDocument/2006/relationships/tags" Target="../tags/tag160.xml"/><Relationship Id="rId15" Type="http://schemas.openxmlformats.org/officeDocument/2006/relationships/diagramQuickStyle" Target="../diagrams/quickStyle6.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tags" Target="../tags/tag168.xml"/><Relationship Id="rId7" Type="http://schemas.openxmlformats.org/officeDocument/2006/relationships/diagramData" Target="../diagrams/data7.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5.xml"/><Relationship Id="rId11" Type="http://schemas.microsoft.com/office/2007/relationships/diagramDrawing" Target="../diagrams/drawing7.xml"/><Relationship Id="rId5" Type="http://schemas.openxmlformats.org/officeDocument/2006/relationships/slideLayout" Target="../slideLayouts/slideLayout2.xml"/><Relationship Id="rId10" Type="http://schemas.openxmlformats.org/officeDocument/2006/relationships/diagramColors" Target="../diagrams/colors7.xml"/><Relationship Id="rId4" Type="http://schemas.openxmlformats.org/officeDocument/2006/relationships/tags" Target="../tags/tag169.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tags" Target="../tags/tag172.xml"/><Relationship Id="rId7" Type="http://schemas.openxmlformats.org/officeDocument/2006/relationships/notesSlide" Target="../notesSlides/notesSlide6.xml"/><Relationship Id="rId12" Type="http://schemas.microsoft.com/office/2007/relationships/diagramDrawing" Target="../diagrams/drawing8.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2.xml"/><Relationship Id="rId11" Type="http://schemas.openxmlformats.org/officeDocument/2006/relationships/diagramColors" Target="../diagrams/colors8.xml"/><Relationship Id="rId5" Type="http://schemas.openxmlformats.org/officeDocument/2006/relationships/tags" Target="../tags/tag174.xml"/><Relationship Id="rId10" Type="http://schemas.openxmlformats.org/officeDocument/2006/relationships/diagramQuickStyle" Target="../diagrams/quickStyle8.xml"/><Relationship Id="rId4" Type="http://schemas.openxmlformats.org/officeDocument/2006/relationships/tags" Target="../tags/tag173.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id" hidden="1"/>
          <p:cNvGrpSpPr>
            <a:grpSpLocks/>
          </p:cNvGrpSpPr>
          <p:nvPr>
            <p:custDataLst>
              <p:tags r:id="rId2"/>
            </p:custDataLst>
          </p:nvPr>
        </p:nvGrpSpPr>
        <p:grpSpPr bwMode="auto">
          <a:xfrm>
            <a:off x="530225" y="685800"/>
            <a:ext cx="8997950" cy="6711950"/>
            <a:chOff x="530352" y="685800"/>
            <a:chExt cx="8997696" cy="6711696"/>
          </a:xfrm>
        </p:grpSpPr>
        <p:sp>
          <p:nvSpPr>
            <p:cNvPr id="26630"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6631"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6632"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6633" name="Group 600" hidden="1"/>
            <p:cNvGrpSpPr>
              <a:grpSpLocks/>
            </p:cNvGrpSpPr>
            <p:nvPr/>
          </p:nvGrpSpPr>
          <p:grpSpPr bwMode="auto">
            <a:xfrm>
              <a:off x="530352" y="6016752"/>
              <a:ext cx="8997696" cy="612648"/>
              <a:chOff x="530352" y="6016752"/>
              <a:chExt cx="8997696" cy="612648"/>
            </a:xfrm>
          </p:grpSpPr>
          <p:sp>
            <p:nvSpPr>
              <p:cNvPr id="26669"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0"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1"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2"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3"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4"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4" name="Group 500" hidden="1"/>
            <p:cNvGrpSpPr>
              <a:grpSpLocks/>
            </p:cNvGrpSpPr>
            <p:nvPr/>
          </p:nvGrpSpPr>
          <p:grpSpPr bwMode="auto">
            <a:xfrm>
              <a:off x="530352" y="5257800"/>
              <a:ext cx="8997696" cy="612648"/>
              <a:chOff x="530352" y="5257800"/>
              <a:chExt cx="8997696" cy="612648"/>
            </a:xfrm>
          </p:grpSpPr>
          <p:sp>
            <p:nvSpPr>
              <p:cNvPr id="26663"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4"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5"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6"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7"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8"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5" name="Group 400" hidden="1"/>
            <p:cNvGrpSpPr>
              <a:grpSpLocks/>
            </p:cNvGrpSpPr>
            <p:nvPr/>
          </p:nvGrpSpPr>
          <p:grpSpPr bwMode="auto">
            <a:xfrm>
              <a:off x="530352" y="4498848"/>
              <a:ext cx="8997696" cy="612648"/>
              <a:chOff x="530352" y="4498848"/>
              <a:chExt cx="8997696" cy="612648"/>
            </a:xfrm>
          </p:grpSpPr>
          <p:sp>
            <p:nvSpPr>
              <p:cNvPr id="26657"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8"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9"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0"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1"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2"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6" name="Group 300" hidden="1"/>
            <p:cNvGrpSpPr>
              <a:grpSpLocks/>
            </p:cNvGrpSpPr>
            <p:nvPr/>
          </p:nvGrpSpPr>
          <p:grpSpPr bwMode="auto">
            <a:xfrm>
              <a:off x="530352" y="3730752"/>
              <a:ext cx="8997696" cy="612648"/>
              <a:chOff x="530352" y="3730752"/>
              <a:chExt cx="8997696" cy="612648"/>
            </a:xfrm>
          </p:grpSpPr>
          <p:sp>
            <p:nvSpPr>
              <p:cNvPr id="26651"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2"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3"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4"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5"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6"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7" name="Group 200" hidden="1"/>
            <p:cNvGrpSpPr>
              <a:grpSpLocks/>
            </p:cNvGrpSpPr>
            <p:nvPr/>
          </p:nvGrpSpPr>
          <p:grpSpPr bwMode="auto">
            <a:xfrm>
              <a:off x="530352" y="2971800"/>
              <a:ext cx="8997696" cy="612648"/>
              <a:chOff x="530352" y="2971800"/>
              <a:chExt cx="8997696" cy="612648"/>
            </a:xfrm>
          </p:grpSpPr>
          <p:sp>
            <p:nvSpPr>
              <p:cNvPr id="26645"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6"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7"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8"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9"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0"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8" name="Group 100" hidden="1"/>
            <p:cNvGrpSpPr>
              <a:grpSpLocks/>
            </p:cNvGrpSpPr>
            <p:nvPr/>
          </p:nvGrpSpPr>
          <p:grpSpPr bwMode="auto">
            <a:xfrm>
              <a:off x="530352" y="2212848"/>
              <a:ext cx="8997696" cy="612648"/>
              <a:chOff x="530352" y="2212848"/>
              <a:chExt cx="8997696" cy="612648"/>
            </a:xfrm>
          </p:grpSpPr>
          <p:sp>
            <p:nvSpPr>
              <p:cNvPr id="26639"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0"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1"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2"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3"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4"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26627" name="Title 1"/>
          <p:cNvSpPr>
            <a:spLocks noGrp="1"/>
          </p:cNvSpPr>
          <p:nvPr>
            <p:ph type="ctrTitle"/>
            <p:custDataLst>
              <p:tags r:id="rId3"/>
            </p:custDataLst>
          </p:nvPr>
        </p:nvSpPr>
        <p:spPr>
          <a:xfrm>
            <a:off x="1901825" y="969963"/>
            <a:ext cx="7318375" cy="369332"/>
          </a:xfrm>
        </p:spPr>
        <p:txBody>
          <a:bodyPr/>
          <a:lstStyle/>
          <a:p>
            <a:r>
              <a:rPr lang="en-GB" sz="2400" dirty="0" smtClean="0">
                <a:solidFill>
                  <a:schemeClr val="tx1"/>
                </a:solidFill>
              </a:rPr>
              <a:t>Making of manufacturing driven economy</a:t>
            </a:r>
          </a:p>
        </p:txBody>
      </p:sp>
      <p:pic>
        <p:nvPicPr>
          <p:cNvPr id="26628" name="Picture 2" descr="http://dipp.nic.in/English/Images/DIPP_new.jpg"/>
          <p:cNvPicPr>
            <a:picLocks noChangeAspect="1" noChangeArrowheads="1"/>
          </p:cNvPicPr>
          <p:nvPr/>
        </p:nvPicPr>
        <p:blipFill>
          <a:blip r:embed="rId5" cstate="print"/>
          <a:srcRect/>
          <a:stretch>
            <a:fillRect/>
          </a:stretch>
        </p:blipFill>
        <p:spPr bwMode="auto">
          <a:xfrm>
            <a:off x="3200400" y="6226175"/>
            <a:ext cx="4476750" cy="784225"/>
          </a:xfrm>
          <a:prstGeom prst="rect">
            <a:avLst/>
          </a:prstGeom>
          <a:noFill/>
          <a:ln w="9525">
            <a:noFill/>
            <a:miter lim="800000"/>
            <a:headEnd/>
            <a:tailEnd/>
          </a:ln>
        </p:spPr>
      </p:pic>
      <p:pic>
        <p:nvPicPr>
          <p:cNvPr id="26629" name="Picture 6" descr="http://info.zentech.com/Portals/165279/images/assembly%20manufacturing2.jpg"/>
          <p:cNvPicPr>
            <a:picLocks noChangeAspect="1" noChangeArrowheads="1"/>
          </p:cNvPicPr>
          <p:nvPr/>
        </p:nvPicPr>
        <p:blipFill>
          <a:blip r:embed="rId6" cstate="print"/>
          <a:srcRect/>
          <a:stretch>
            <a:fillRect/>
          </a:stretch>
        </p:blipFill>
        <p:spPr bwMode="auto">
          <a:xfrm>
            <a:off x="2209800" y="2057400"/>
            <a:ext cx="5916613" cy="38211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id" hidden="1"/>
          <p:cNvGrpSpPr>
            <a:grpSpLocks/>
          </p:cNvGrpSpPr>
          <p:nvPr>
            <p:custDataLst>
              <p:tags r:id="rId2"/>
            </p:custDataLst>
          </p:nvPr>
        </p:nvGrpSpPr>
        <p:grpSpPr bwMode="auto">
          <a:xfrm>
            <a:off x="530225" y="685800"/>
            <a:ext cx="8997950" cy="6711950"/>
            <a:chOff x="530352" y="685800"/>
            <a:chExt cx="8997696" cy="6711696"/>
          </a:xfrm>
        </p:grpSpPr>
        <p:sp>
          <p:nvSpPr>
            <p:cNvPr id="3585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585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585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5858" name="Group 600" hidden="1"/>
            <p:cNvGrpSpPr>
              <a:grpSpLocks/>
            </p:cNvGrpSpPr>
            <p:nvPr/>
          </p:nvGrpSpPr>
          <p:grpSpPr bwMode="auto">
            <a:xfrm>
              <a:off x="530352" y="6016752"/>
              <a:ext cx="8997696" cy="612648"/>
              <a:chOff x="530352" y="6016752"/>
              <a:chExt cx="8997696" cy="612648"/>
            </a:xfrm>
          </p:grpSpPr>
          <p:sp>
            <p:nvSpPr>
              <p:cNvPr id="3589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59" name="Group 500" hidden="1"/>
            <p:cNvGrpSpPr>
              <a:grpSpLocks/>
            </p:cNvGrpSpPr>
            <p:nvPr/>
          </p:nvGrpSpPr>
          <p:grpSpPr bwMode="auto">
            <a:xfrm>
              <a:off x="530352" y="5257800"/>
              <a:ext cx="8997696" cy="612648"/>
              <a:chOff x="530352" y="5257800"/>
              <a:chExt cx="8997696" cy="612648"/>
            </a:xfrm>
          </p:grpSpPr>
          <p:sp>
            <p:nvSpPr>
              <p:cNvPr id="3588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0" name="Group 400" hidden="1"/>
            <p:cNvGrpSpPr>
              <a:grpSpLocks/>
            </p:cNvGrpSpPr>
            <p:nvPr/>
          </p:nvGrpSpPr>
          <p:grpSpPr bwMode="auto">
            <a:xfrm>
              <a:off x="530352" y="4498848"/>
              <a:ext cx="8997696" cy="612648"/>
              <a:chOff x="530352" y="4498848"/>
              <a:chExt cx="8997696" cy="612648"/>
            </a:xfrm>
          </p:grpSpPr>
          <p:sp>
            <p:nvSpPr>
              <p:cNvPr id="3588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1" name="Group 300" hidden="1"/>
            <p:cNvGrpSpPr>
              <a:grpSpLocks/>
            </p:cNvGrpSpPr>
            <p:nvPr/>
          </p:nvGrpSpPr>
          <p:grpSpPr bwMode="auto">
            <a:xfrm>
              <a:off x="530352" y="3730752"/>
              <a:ext cx="8997696" cy="612648"/>
              <a:chOff x="530352" y="3730752"/>
              <a:chExt cx="8997696" cy="612648"/>
            </a:xfrm>
          </p:grpSpPr>
          <p:sp>
            <p:nvSpPr>
              <p:cNvPr id="3587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2" name="Group 200" hidden="1"/>
            <p:cNvGrpSpPr>
              <a:grpSpLocks/>
            </p:cNvGrpSpPr>
            <p:nvPr/>
          </p:nvGrpSpPr>
          <p:grpSpPr bwMode="auto">
            <a:xfrm>
              <a:off x="530352" y="2971800"/>
              <a:ext cx="8997696" cy="612648"/>
              <a:chOff x="530352" y="2971800"/>
              <a:chExt cx="8997696" cy="612648"/>
            </a:xfrm>
          </p:grpSpPr>
          <p:sp>
            <p:nvSpPr>
              <p:cNvPr id="3587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3" name="Group 100" hidden="1"/>
            <p:cNvGrpSpPr>
              <a:grpSpLocks/>
            </p:cNvGrpSpPr>
            <p:nvPr/>
          </p:nvGrpSpPr>
          <p:grpSpPr bwMode="auto">
            <a:xfrm>
              <a:off x="530352" y="2212848"/>
              <a:ext cx="8997696" cy="612648"/>
              <a:chOff x="530352" y="2212848"/>
              <a:chExt cx="8997696" cy="612648"/>
            </a:xfrm>
          </p:grpSpPr>
          <p:sp>
            <p:nvSpPr>
              <p:cNvPr id="3586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5843" name="Title 2"/>
          <p:cNvSpPr>
            <a:spLocks noGrp="1"/>
          </p:cNvSpPr>
          <p:nvPr>
            <p:ph type="title"/>
          </p:nvPr>
        </p:nvSpPr>
        <p:spPr>
          <a:xfrm>
            <a:off x="530225" y="914400"/>
            <a:ext cx="8997950" cy="685800"/>
          </a:xfrm>
        </p:spPr>
        <p:txBody>
          <a:bodyPr/>
          <a:lstStyle/>
          <a:p>
            <a:pPr algn="just"/>
            <a:r>
              <a:rPr lang="en-GB" sz="2800" smtClean="0">
                <a:solidFill>
                  <a:schemeClr val="tx2"/>
                </a:solidFill>
              </a:rPr>
              <a:t>Enabling manufacturing </a:t>
            </a:r>
          </a:p>
        </p:txBody>
      </p:sp>
      <p:sp>
        <p:nvSpPr>
          <p:cNvPr id="35844"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11</a:t>
            </a:r>
          </a:p>
        </p:txBody>
      </p:sp>
      <p:sp>
        <p:nvSpPr>
          <p:cNvPr id="35845"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5846"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GB" b="1">
                <a:solidFill>
                  <a:schemeClr val="bg1"/>
                </a:solidFill>
                <a:latin typeface="Georgia" pitchFamily="18" charset="0"/>
              </a:rPr>
              <a:t>Skilling the youth</a:t>
            </a:r>
          </a:p>
        </p:txBody>
      </p:sp>
      <p:sp>
        <p:nvSpPr>
          <p:cNvPr id="60" name="Oval 59"/>
          <p:cNvSpPr/>
          <p:nvPr/>
        </p:nvSpPr>
        <p:spPr>
          <a:xfrm>
            <a:off x="838200" y="2855913"/>
            <a:ext cx="3657600" cy="3657600"/>
          </a:xfrm>
          <a:prstGeom prst="ellipse">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b="1" dirty="0">
                <a:solidFill>
                  <a:schemeClr val="bg1"/>
                </a:solidFill>
                <a:latin typeface="+mj-lt"/>
                <a:cs typeface="+mn-cs"/>
              </a:rPr>
              <a:t>Impetus given to skill development through Indian Leather Development </a:t>
            </a:r>
            <a:r>
              <a:rPr lang="en-US" sz="1800" b="1" dirty="0" err="1">
                <a:solidFill>
                  <a:schemeClr val="bg1"/>
                </a:solidFill>
                <a:latin typeface="+mj-lt"/>
                <a:cs typeface="+mn-cs"/>
              </a:rPr>
              <a:t>Programme</a:t>
            </a:r>
            <a:endParaRPr lang="en-US" sz="1800" b="1" dirty="0">
              <a:solidFill>
                <a:schemeClr val="bg1"/>
              </a:solidFill>
              <a:latin typeface="+mj-lt"/>
              <a:cs typeface="+mn-cs"/>
            </a:endParaRPr>
          </a:p>
        </p:txBody>
      </p:sp>
      <p:sp>
        <p:nvSpPr>
          <p:cNvPr id="61" name="Oval 60"/>
          <p:cNvSpPr/>
          <p:nvPr/>
        </p:nvSpPr>
        <p:spPr>
          <a:xfrm>
            <a:off x="6340475" y="3584575"/>
            <a:ext cx="3108325" cy="3108325"/>
          </a:xfrm>
          <a:prstGeom prst="ellipse">
            <a:avLst/>
          </a:prstGeom>
          <a:solidFill>
            <a:schemeClr val="tx2">
              <a:lumMod val="40000"/>
              <a:lumOff val="60000"/>
            </a:schemeClr>
          </a:solidFill>
          <a:ln w="6350">
            <a:solidFill>
              <a:schemeClr val="tx1"/>
            </a:solidFill>
          </a:ln>
        </p:spPr>
        <p:txBody>
          <a:bodyPr lIns="45720" rIns="45720" anchor="ctr"/>
          <a:lstStyle/>
          <a:p>
            <a:pPr algn="ctr" defTabSz="1018824" fontAlgn="auto">
              <a:spcBef>
                <a:spcPts val="0"/>
              </a:spcBef>
              <a:spcAft>
                <a:spcPts val="0"/>
              </a:spcAft>
              <a:defRPr/>
            </a:pPr>
            <a:r>
              <a:rPr lang="en-US" sz="1600" dirty="0">
                <a:latin typeface="+mj-lt"/>
                <a:cs typeface="+mn-cs"/>
              </a:rPr>
              <a:t>For augmentation of training infrastructure, funds released for establishment of 2 new branches of Footwear Design &amp; Development Institute at </a:t>
            </a:r>
            <a:r>
              <a:rPr lang="en-US" sz="1600" dirty="0" err="1">
                <a:latin typeface="+mj-lt"/>
                <a:cs typeface="+mn-cs"/>
              </a:rPr>
              <a:t>Banur</a:t>
            </a:r>
            <a:r>
              <a:rPr lang="en-US" sz="1600" dirty="0">
                <a:latin typeface="+mj-lt"/>
                <a:cs typeface="+mn-cs"/>
              </a:rPr>
              <a:t> (Punjab) and </a:t>
            </a:r>
            <a:r>
              <a:rPr lang="en-US" sz="1600" dirty="0" err="1">
                <a:latin typeface="+mj-lt"/>
                <a:cs typeface="+mn-cs"/>
              </a:rPr>
              <a:t>Ankleshwar</a:t>
            </a:r>
            <a:r>
              <a:rPr lang="en-US" sz="1600" dirty="0">
                <a:latin typeface="+mj-lt"/>
                <a:cs typeface="+mn-cs"/>
              </a:rPr>
              <a:t> (Gujarat)</a:t>
            </a:r>
          </a:p>
        </p:txBody>
      </p:sp>
      <p:sp>
        <p:nvSpPr>
          <p:cNvPr id="62" name="Oval 61"/>
          <p:cNvSpPr/>
          <p:nvPr/>
        </p:nvSpPr>
        <p:spPr>
          <a:xfrm>
            <a:off x="5270500" y="2524125"/>
            <a:ext cx="1663700" cy="1782763"/>
          </a:xfrm>
          <a:prstGeom prst="ellipse">
            <a:avLst/>
          </a:prstGeom>
          <a:solidFill>
            <a:schemeClr val="tx2">
              <a:lumMod val="40000"/>
              <a:lumOff val="60000"/>
            </a:schemeClr>
          </a:solidFill>
          <a:ln w="6350">
            <a:solidFill>
              <a:schemeClr val="tx1"/>
            </a:solidFill>
          </a:ln>
        </p:spPr>
        <p:txBody>
          <a:bodyPr anchor="ctr"/>
          <a:lstStyle/>
          <a:p>
            <a:pPr algn="ctr" defTabSz="1018824" fontAlgn="auto">
              <a:spcBef>
                <a:spcPts val="0"/>
              </a:spcBef>
              <a:spcAft>
                <a:spcPts val="0"/>
              </a:spcAft>
              <a:defRPr/>
            </a:pPr>
            <a:r>
              <a:rPr lang="en-US" sz="1600" dirty="0">
                <a:latin typeface="+mj-lt"/>
                <a:cs typeface="+mn-cs"/>
              </a:rPr>
              <a:t> Training imparted to 51,216 youth</a:t>
            </a:r>
          </a:p>
        </p:txBody>
      </p:sp>
      <p:sp>
        <p:nvSpPr>
          <p:cNvPr id="63" name="Right Arrow 62"/>
          <p:cNvSpPr/>
          <p:nvPr/>
        </p:nvSpPr>
        <p:spPr>
          <a:xfrm rot="20525616">
            <a:off x="4537075" y="3844925"/>
            <a:ext cx="731838" cy="381000"/>
          </a:xfrm>
          <a:prstGeom prst="rightArrow">
            <a:avLst/>
          </a:prstGeom>
          <a:solidFill>
            <a:schemeClr val="accent3">
              <a:lumMod val="60000"/>
              <a:lumOff val="40000"/>
            </a:schemeClr>
          </a:solidFill>
          <a:ln w="6350">
            <a:solidFill>
              <a:schemeClr val="tx1"/>
            </a:solidFill>
          </a:ln>
        </p:spPr>
        <p:txBody>
          <a:bodyPr anchor="ctr"/>
          <a:lstStyle/>
          <a:p>
            <a:pPr algn="ctr" defTabSz="1018824" fontAlgn="auto">
              <a:spcBef>
                <a:spcPts val="0"/>
              </a:spcBef>
              <a:spcAft>
                <a:spcPts val="0"/>
              </a:spcAft>
              <a:defRPr/>
            </a:pPr>
            <a:endParaRPr lang="en-US" dirty="0">
              <a:latin typeface="+mn-lt"/>
              <a:cs typeface="+mn-cs"/>
            </a:endParaRPr>
          </a:p>
        </p:txBody>
      </p:sp>
      <p:sp>
        <p:nvSpPr>
          <p:cNvPr id="64" name="Right Arrow 63"/>
          <p:cNvSpPr/>
          <p:nvPr/>
        </p:nvSpPr>
        <p:spPr>
          <a:xfrm rot="496217">
            <a:off x="4656138" y="4733925"/>
            <a:ext cx="731837" cy="381000"/>
          </a:xfrm>
          <a:prstGeom prst="rightArrow">
            <a:avLst/>
          </a:prstGeom>
          <a:solidFill>
            <a:schemeClr val="accent3">
              <a:lumMod val="60000"/>
              <a:lumOff val="40000"/>
            </a:schemeClr>
          </a:solidFill>
          <a:ln w="6350">
            <a:solidFill>
              <a:schemeClr val="tx1"/>
            </a:solidFill>
          </a:ln>
        </p:spPr>
        <p:txBody>
          <a:bodyPr anchor="ctr"/>
          <a:lstStyle/>
          <a:p>
            <a:pPr algn="ctr" defTabSz="1018824" fontAlgn="auto">
              <a:spcBef>
                <a:spcPts val="0"/>
              </a:spcBef>
              <a:spcAft>
                <a:spcPts val="0"/>
              </a:spcAft>
              <a:defRPr/>
            </a:pPr>
            <a:endParaRPr lang="en-US" dirty="0">
              <a:latin typeface="+mn-lt"/>
              <a:cs typeface="+mn-cs"/>
            </a:endParaRPr>
          </a:p>
        </p:txBody>
      </p:sp>
      <p:sp>
        <p:nvSpPr>
          <p:cNvPr id="35852" name="Rectangle 64"/>
          <p:cNvSpPr>
            <a:spLocks noChangeArrowheads="1"/>
          </p:cNvSpPr>
          <p:nvPr/>
        </p:nvSpPr>
        <p:spPr bwMode="auto">
          <a:xfrm>
            <a:off x="520700" y="2332038"/>
            <a:ext cx="9002713" cy="4930775"/>
          </a:xfrm>
          <a:prstGeom prst="rect">
            <a:avLst/>
          </a:prstGeom>
          <a:noFill/>
          <a:ln w="19050">
            <a:solidFill>
              <a:schemeClr val="accent1"/>
            </a:solidFill>
            <a:prstDash val="dash"/>
            <a:miter lim="800000"/>
            <a:headEnd/>
            <a:tailEnd/>
          </a:ln>
        </p:spPr>
        <p:txBody>
          <a:bodyPr anchor="ctr"/>
          <a:lstStyle/>
          <a:p>
            <a:pPr algn="ctr"/>
            <a:endParaRPr lang="en-US"/>
          </a:p>
        </p:txBody>
      </p:sp>
      <p:sp>
        <p:nvSpPr>
          <p:cNvPr id="35853" name="Section Footer"/>
          <p:cNvSpPr txBox="1">
            <a:spLocks noChangeArrowheads="1"/>
          </p:cNvSpPr>
          <p:nvPr>
            <p:custDataLst>
              <p:tags r:id="rId5"/>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graphicFrame>
        <p:nvGraphicFramePr>
          <p:cNvPr id="59"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id" hidden="1"/>
          <p:cNvGrpSpPr>
            <a:grpSpLocks/>
          </p:cNvGrpSpPr>
          <p:nvPr>
            <p:custDataLst>
              <p:tags r:id="rId2"/>
            </p:custDataLst>
          </p:nvPr>
        </p:nvGrpSpPr>
        <p:grpSpPr bwMode="auto">
          <a:xfrm>
            <a:off x="530225" y="685800"/>
            <a:ext cx="8997950" cy="6711950"/>
            <a:chOff x="530352" y="685800"/>
            <a:chExt cx="8997696" cy="6711696"/>
          </a:xfrm>
        </p:grpSpPr>
        <p:sp>
          <p:nvSpPr>
            <p:cNvPr id="3687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687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687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6878" name="Group 600" hidden="1"/>
            <p:cNvGrpSpPr>
              <a:grpSpLocks/>
            </p:cNvGrpSpPr>
            <p:nvPr/>
          </p:nvGrpSpPr>
          <p:grpSpPr bwMode="auto">
            <a:xfrm>
              <a:off x="530352" y="6016752"/>
              <a:ext cx="8997696" cy="612648"/>
              <a:chOff x="530352" y="6016752"/>
              <a:chExt cx="8997696" cy="612648"/>
            </a:xfrm>
          </p:grpSpPr>
          <p:sp>
            <p:nvSpPr>
              <p:cNvPr id="3691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79" name="Group 500" hidden="1"/>
            <p:cNvGrpSpPr>
              <a:grpSpLocks/>
            </p:cNvGrpSpPr>
            <p:nvPr/>
          </p:nvGrpSpPr>
          <p:grpSpPr bwMode="auto">
            <a:xfrm>
              <a:off x="530352" y="5257800"/>
              <a:ext cx="8997696" cy="612648"/>
              <a:chOff x="530352" y="5257800"/>
              <a:chExt cx="8997696" cy="612648"/>
            </a:xfrm>
          </p:grpSpPr>
          <p:sp>
            <p:nvSpPr>
              <p:cNvPr id="3690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0" name="Group 400" hidden="1"/>
            <p:cNvGrpSpPr>
              <a:grpSpLocks/>
            </p:cNvGrpSpPr>
            <p:nvPr/>
          </p:nvGrpSpPr>
          <p:grpSpPr bwMode="auto">
            <a:xfrm>
              <a:off x="530352" y="4498848"/>
              <a:ext cx="8997696" cy="612648"/>
              <a:chOff x="530352" y="4498848"/>
              <a:chExt cx="8997696" cy="612648"/>
            </a:xfrm>
          </p:grpSpPr>
          <p:sp>
            <p:nvSpPr>
              <p:cNvPr id="3690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1" name="Group 300" hidden="1"/>
            <p:cNvGrpSpPr>
              <a:grpSpLocks/>
            </p:cNvGrpSpPr>
            <p:nvPr/>
          </p:nvGrpSpPr>
          <p:grpSpPr bwMode="auto">
            <a:xfrm>
              <a:off x="530352" y="3730752"/>
              <a:ext cx="8997696" cy="612648"/>
              <a:chOff x="530352" y="3730752"/>
              <a:chExt cx="8997696" cy="612648"/>
            </a:xfrm>
          </p:grpSpPr>
          <p:sp>
            <p:nvSpPr>
              <p:cNvPr id="3689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2" name="Group 200" hidden="1"/>
            <p:cNvGrpSpPr>
              <a:grpSpLocks/>
            </p:cNvGrpSpPr>
            <p:nvPr/>
          </p:nvGrpSpPr>
          <p:grpSpPr bwMode="auto">
            <a:xfrm>
              <a:off x="530352" y="2971800"/>
              <a:ext cx="8997696" cy="612648"/>
              <a:chOff x="530352" y="2971800"/>
              <a:chExt cx="8997696" cy="612648"/>
            </a:xfrm>
          </p:grpSpPr>
          <p:sp>
            <p:nvSpPr>
              <p:cNvPr id="3689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3" name="Group 100" hidden="1"/>
            <p:cNvGrpSpPr>
              <a:grpSpLocks/>
            </p:cNvGrpSpPr>
            <p:nvPr/>
          </p:nvGrpSpPr>
          <p:grpSpPr bwMode="auto">
            <a:xfrm>
              <a:off x="530352" y="2212848"/>
              <a:ext cx="8997696" cy="612648"/>
              <a:chOff x="530352" y="2212848"/>
              <a:chExt cx="8997696" cy="612648"/>
            </a:xfrm>
          </p:grpSpPr>
          <p:sp>
            <p:nvSpPr>
              <p:cNvPr id="3688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6867" name="Title 2"/>
          <p:cNvSpPr>
            <a:spLocks noGrp="1"/>
          </p:cNvSpPr>
          <p:nvPr>
            <p:ph type="title"/>
          </p:nvPr>
        </p:nvSpPr>
        <p:spPr>
          <a:xfrm>
            <a:off x="530225" y="914400"/>
            <a:ext cx="8997950" cy="914400"/>
          </a:xfrm>
        </p:spPr>
        <p:txBody>
          <a:bodyPr/>
          <a:lstStyle/>
          <a:p>
            <a:r>
              <a:rPr lang="en-US" smtClean="0">
                <a:solidFill>
                  <a:schemeClr val="tx2"/>
                </a:solidFill>
              </a:rPr>
              <a:t>Opening up Foreign Direct Investment in key sectors</a:t>
            </a:r>
          </a:p>
        </p:txBody>
      </p:sp>
      <p:sp>
        <p:nvSpPr>
          <p:cNvPr id="36868" name="Section Header" hidden="1"/>
          <p:cNvSpPr txBox="1">
            <a:spLocks noChangeArrowheads="1"/>
          </p:cNvSpPr>
          <p:nvPr>
            <p:custDataLst>
              <p:tags r:id="rId3"/>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6869" name="Page Number"/>
          <p:cNvSpPr txBox="1">
            <a:spLocks noChangeArrowheads="1"/>
          </p:cNvSpPr>
          <p:nvPr>
            <p:custDataLst>
              <p:tags r:id="rId4"/>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12</a:t>
            </a:r>
          </a:p>
        </p:txBody>
      </p:sp>
      <p:sp>
        <p:nvSpPr>
          <p:cNvPr id="54" name="Rectangle 53"/>
          <p:cNvSpPr/>
          <p:nvPr/>
        </p:nvSpPr>
        <p:spPr>
          <a:xfrm>
            <a:off x="838200" y="1828800"/>
            <a:ext cx="2286000" cy="46482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1018824" fontAlgn="auto">
              <a:spcBef>
                <a:spcPts val="0"/>
              </a:spcBef>
              <a:spcAft>
                <a:spcPts val="0"/>
              </a:spcAft>
              <a:defRPr/>
            </a:pPr>
            <a:r>
              <a:rPr lang="en-US" sz="1800" dirty="0">
                <a:solidFill>
                  <a:sysClr val="windowText" lastClr="000000"/>
                </a:solidFill>
                <a:latin typeface="+mj-lt"/>
              </a:rPr>
              <a:t>Policy in </a:t>
            </a:r>
            <a:r>
              <a:rPr lang="en-US" sz="1800" dirty="0" err="1">
                <a:solidFill>
                  <a:sysClr val="windowText" lastClr="000000"/>
                </a:solidFill>
                <a:latin typeface="+mj-lt"/>
              </a:rPr>
              <a:t>Defence</a:t>
            </a:r>
            <a:r>
              <a:rPr lang="en-US" sz="1800" dirty="0">
                <a:solidFill>
                  <a:sysClr val="windowText" lastClr="000000"/>
                </a:solidFill>
                <a:latin typeface="+mj-lt"/>
              </a:rPr>
              <a:t> sector </a:t>
            </a:r>
            <a:r>
              <a:rPr lang="en-US" sz="1800" dirty="0" err="1">
                <a:solidFill>
                  <a:sysClr val="windowText" lastClr="000000"/>
                </a:solidFill>
                <a:latin typeface="+mj-lt"/>
              </a:rPr>
              <a:t>liberalised</a:t>
            </a:r>
            <a:r>
              <a:rPr lang="en-US" sz="1800" dirty="0">
                <a:solidFill>
                  <a:sysClr val="windowText" lastClr="000000"/>
                </a:solidFill>
                <a:latin typeface="+mj-lt"/>
              </a:rPr>
              <a:t> and FDI cap raised from 26% to 49%.</a:t>
            </a:r>
          </a:p>
        </p:txBody>
      </p:sp>
      <p:sp>
        <p:nvSpPr>
          <p:cNvPr id="62" name="Rectangle 61"/>
          <p:cNvSpPr/>
          <p:nvPr/>
        </p:nvSpPr>
        <p:spPr>
          <a:xfrm>
            <a:off x="3429000" y="1828800"/>
            <a:ext cx="2667000" cy="472757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1018824" fontAlgn="auto">
              <a:spcBef>
                <a:spcPts val="0"/>
              </a:spcBef>
              <a:spcAft>
                <a:spcPts val="0"/>
              </a:spcAft>
              <a:defRPr/>
            </a:pPr>
            <a:r>
              <a:rPr lang="en-US" sz="1800" dirty="0">
                <a:solidFill>
                  <a:sysClr val="windowText" lastClr="000000"/>
                </a:solidFill>
                <a:latin typeface="+mj-lt"/>
              </a:rPr>
              <a:t>100% FDI under automatic route permitted in construction, operation and maintenance in specified Rail </a:t>
            </a:r>
            <a:r>
              <a:rPr lang="en-US" sz="1800">
                <a:solidFill>
                  <a:sysClr val="windowText" lastClr="000000"/>
                </a:solidFill>
                <a:latin typeface="+mj-lt"/>
              </a:rPr>
              <a:t>Infrastructure projects</a:t>
            </a:r>
            <a:endParaRPr lang="en-US" sz="1800" dirty="0">
              <a:solidFill>
                <a:sysClr val="windowText" lastClr="000000"/>
              </a:solidFill>
              <a:latin typeface="+mj-lt"/>
            </a:endParaRPr>
          </a:p>
        </p:txBody>
      </p:sp>
      <p:sp>
        <p:nvSpPr>
          <p:cNvPr id="63" name="Rectangle 62"/>
          <p:cNvSpPr/>
          <p:nvPr/>
        </p:nvSpPr>
        <p:spPr>
          <a:xfrm>
            <a:off x="6445250" y="1809750"/>
            <a:ext cx="2667000" cy="472757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1018824" fontAlgn="auto">
              <a:spcBef>
                <a:spcPts val="0"/>
              </a:spcBef>
              <a:spcAft>
                <a:spcPts val="0"/>
              </a:spcAft>
              <a:defRPr/>
            </a:pPr>
            <a:r>
              <a:rPr lang="en-US" sz="1800" dirty="0">
                <a:solidFill>
                  <a:sysClr val="windowText" lastClr="000000"/>
                </a:solidFill>
                <a:latin typeface="+mj-lt"/>
              </a:rPr>
              <a:t>Easing of norms underway for FDI in the Construction Development sector</a:t>
            </a:r>
          </a:p>
        </p:txBody>
      </p:sp>
      <p:sp>
        <p:nvSpPr>
          <p:cNvPr id="36873" name="Section Footer"/>
          <p:cNvSpPr txBox="1">
            <a:spLocks noChangeArrowheads="1"/>
          </p:cNvSpPr>
          <p:nvPr>
            <p:custDataLst>
              <p:tags r:id="rId5"/>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graphicFrame>
        <p:nvGraphicFramePr>
          <p:cNvPr id="57"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71318393_11.jpg"/>
          <p:cNvPicPr>
            <a:picLocks noChangeAspect="1" noChangeArrowheads="1"/>
          </p:cNvPicPr>
          <p:nvPr/>
        </p:nvPicPr>
        <p:blipFill>
          <a:blip r:embed="rId2" cstate="print"/>
          <a:srcRect b="11366"/>
          <a:stretch>
            <a:fillRect/>
          </a:stretch>
        </p:blipFill>
        <p:spPr bwMode="auto">
          <a:xfrm>
            <a:off x="2438400" y="2514600"/>
            <a:ext cx="7146925" cy="4684713"/>
          </a:xfrm>
          <a:prstGeom prst="rect">
            <a:avLst/>
          </a:prstGeom>
          <a:noFill/>
          <a:ln w="9525">
            <a:noFill/>
            <a:miter lim="800000"/>
            <a:headEnd/>
            <a:tailEnd/>
          </a:ln>
        </p:spPr>
      </p:pic>
      <p:sp>
        <p:nvSpPr>
          <p:cNvPr id="37891" name="Title 6"/>
          <p:cNvSpPr>
            <a:spLocks noGrp="1"/>
          </p:cNvSpPr>
          <p:nvPr>
            <p:ph type="title"/>
          </p:nvPr>
        </p:nvSpPr>
        <p:spPr/>
        <p:txBody>
          <a:bodyPr/>
          <a:lstStyle/>
          <a:p>
            <a:r>
              <a:rPr lang="en-US" smtClean="0">
                <a:solidFill>
                  <a:schemeClr val="tx2"/>
                </a:solidFill>
              </a:rPr>
              <a:t>Our collective efforts have started showing results</a:t>
            </a:r>
            <a:br>
              <a:rPr lang="en-US" smtClean="0">
                <a:solidFill>
                  <a:schemeClr val="tx2"/>
                </a:solidFill>
              </a:rPr>
            </a:b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id" hidden="1"/>
          <p:cNvGrpSpPr>
            <a:grpSpLocks/>
          </p:cNvGrpSpPr>
          <p:nvPr>
            <p:custDataLst>
              <p:tags r:id="rId2"/>
            </p:custDataLst>
          </p:nvPr>
        </p:nvGrpSpPr>
        <p:grpSpPr bwMode="auto">
          <a:xfrm>
            <a:off x="530225" y="685800"/>
            <a:ext cx="8997950" cy="6711950"/>
            <a:chOff x="530352" y="685800"/>
            <a:chExt cx="8997696" cy="6711696"/>
          </a:xfrm>
        </p:grpSpPr>
        <p:sp>
          <p:nvSpPr>
            <p:cNvPr id="38931"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8932"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8933"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8934" name="Group 600" hidden="1"/>
            <p:cNvGrpSpPr>
              <a:grpSpLocks/>
            </p:cNvGrpSpPr>
            <p:nvPr/>
          </p:nvGrpSpPr>
          <p:grpSpPr bwMode="auto">
            <a:xfrm>
              <a:off x="530352" y="6016752"/>
              <a:ext cx="8997696" cy="612648"/>
              <a:chOff x="530352" y="6016752"/>
              <a:chExt cx="8997696" cy="612648"/>
            </a:xfrm>
          </p:grpSpPr>
          <p:sp>
            <p:nvSpPr>
              <p:cNvPr id="38970"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1"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2"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3"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4"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5"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5" name="Group 500" hidden="1"/>
            <p:cNvGrpSpPr>
              <a:grpSpLocks/>
            </p:cNvGrpSpPr>
            <p:nvPr/>
          </p:nvGrpSpPr>
          <p:grpSpPr bwMode="auto">
            <a:xfrm>
              <a:off x="530352" y="5257800"/>
              <a:ext cx="8997696" cy="612648"/>
              <a:chOff x="530352" y="5257800"/>
              <a:chExt cx="8997696" cy="612648"/>
            </a:xfrm>
          </p:grpSpPr>
          <p:sp>
            <p:nvSpPr>
              <p:cNvPr id="38964"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5"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6"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7"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8"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9"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6" name="Group 400" hidden="1"/>
            <p:cNvGrpSpPr>
              <a:grpSpLocks/>
            </p:cNvGrpSpPr>
            <p:nvPr/>
          </p:nvGrpSpPr>
          <p:grpSpPr bwMode="auto">
            <a:xfrm>
              <a:off x="530352" y="4498848"/>
              <a:ext cx="8997696" cy="612648"/>
              <a:chOff x="530352" y="4498848"/>
              <a:chExt cx="8997696" cy="612648"/>
            </a:xfrm>
          </p:grpSpPr>
          <p:sp>
            <p:nvSpPr>
              <p:cNvPr id="38958"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9"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0"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1"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2"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3"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7" name="Group 300" hidden="1"/>
            <p:cNvGrpSpPr>
              <a:grpSpLocks/>
            </p:cNvGrpSpPr>
            <p:nvPr/>
          </p:nvGrpSpPr>
          <p:grpSpPr bwMode="auto">
            <a:xfrm>
              <a:off x="530352" y="3730752"/>
              <a:ext cx="8997696" cy="612648"/>
              <a:chOff x="530352" y="3730752"/>
              <a:chExt cx="8997696" cy="612648"/>
            </a:xfrm>
          </p:grpSpPr>
          <p:sp>
            <p:nvSpPr>
              <p:cNvPr id="38952"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3"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4"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5"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6"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7"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8" name="Group 200" hidden="1"/>
            <p:cNvGrpSpPr>
              <a:grpSpLocks/>
            </p:cNvGrpSpPr>
            <p:nvPr/>
          </p:nvGrpSpPr>
          <p:grpSpPr bwMode="auto">
            <a:xfrm>
              <a:off x="530352" y="2971800"/>
              <a:ext cx="8997696" cy="612648"/>
              <a:chOff x="530352" y="2971800"/>
              <a:chExt cx="8997696" cy="612648"/>
            </a:xfrm>
          </p:grpSpPr>
          <p:sp>
            <p:nvSpPr>
              <p:cNvPr id="38946"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7"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8"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9"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0"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1"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9" name="Group 100" hidden="1"/>
            <p:cNvGrpSpPr>
              <a:grpSpLocks/>
            </p:cNvGrpSpPr>
            <p:nvPr/>
          </p:nvGrpSpPr>
          <p:grpSpPr bwMode="auto">
            <a:xfrm>
              <a:off x="530352" y="2212848"/>
              <a:ext cx="8997696" cy="612648"/>
              <a:chOff x="530352" y="2212848"/>
              <a:chExt cx="8997696" cy="612648"/>
            </a:xfrm>
          </p:grpSpPr>
          <p:sp>
            <p:nvSpPr>
              <p:cNvPr id="38940"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1"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2"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3"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4"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5"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8915" name="Title 53"/>
          <p:cNvSpPr>
            <a:spLocks noGrp="1"/>
          </p:cNvSpPr>
          <p:nvPr>
            <p:ph type="title"/>
          </p:nvPr>
        </p:nvSpPr>
        <p:spPr>
          <a:xfrm>
            <a:off x="530225" y="838200"/>
            <a:ext cx="8997950" cy="914400"/>
          </a:xfrm>
        </p:spPr>
        <p:txBody>
          <a:bodyPr/>
          <a:lstStyle/>
          <a:p>
            <a:r>
              <a:rPr lang="en-GB" smtClean="0">
                <a:solidFill>
                  <a:schemeClr val="tx2"/>
                </a:solidFill>
              </a:rPr>
              <a:t>India on a growth path </a:t>
            </a:r>
            <a:endParaRPr lang="en-GB" smtClean="0"/>
          </a:p>
        </p:txBody>
      </p:sp>
      <p:sp>
        <p:nvSpPr>
          <p:cNvPr id="38916"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13</a:t>
            </a:r>
          </a:p>
        </p:txBody>
      </p:sp>
      <p:sp>
        <p:nvSpPr>
          <p:cNvPr id="38917" name="Section Footer"/>
          <p:cNvSpPr txBox="1">
            <a:spLocks noChangeArrowheads="1"/>
          </p:cNvSpPr>
          <p:nvPr>
            <p:custDataLst>
              <p:tags r:id="rId4"/>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sp>
        <p:nvSpPr>
          <p:cNvPr id="38918" name="Section Header" hidden="1"/>
          <p:cNvSpPr txBox="1">
            <a:spLocks noChangeArrowheads="1"/>
          </p:cNvSpPr>
          <p:nvPr>
            <p:custDataLst>
              <p:tags r:id="rId5"/>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67" name="Content Placeholder 66"/>
          <p:cNvGraphicFramePr>
            <a:graphicFrameLocks noGrp="1"/>
          </p:cNvGraphicFramePr>
          <p:nvPr>
            <p:ph sz="quarter" idx="15"/>
            <p:custDataLst>
              <p:tags r:id="rId6"/>
            </p:custDataLst>
          </p:nvPr>
        </p:nvGraphicFramePr>
        <p:xfrm>
          <a:off x="520700" y="1374775"/>
          <a:ext cx="9145589" cy="5410112"/>
        </p:xfrm>
        <a:graphic>
          <a:graphicData uri="http://schemas.openxmlformats.org/drawingml/2006/table">
            <a:tbl>
              <a:tblPr firstRow="1" firstCol="1" bandRow="1">
                <a:tableStyleId>{582F6C1B-F5DC-4988-9FA3-4B01CB59C5F3}</a:tableStyleId>
              </a:tblPr>
              <a:tblGrid>
                <a:gridCol w="4649790"/>
                <a:gridCol w="4495799"/>
              </a:tblGrid>
              <a:tr h="567189">
                <a:tc gridSpan="2">
                  <a:txBody>
                    <a:bodyPr/>
                    <a:lstStyle/>
                    <a:p>
                      <a:r>
                        <a:rPr lang="en-US" sz="2000" dirty="0" smtClean="0"/>
                        <a:t>GDP Growth</a:t>
                      </a:r>
                      <a:endParaRPr lang="en-US" sz="2000" dirty="0"/>
                    </a:p>
                  </a:txBody>
                  <a:tcPr marL="274320" marR="365760"/>
                </a:tc>
                <a:tc hMerge="1">
                  <a:txBody>
                    <a:bodyPr/>
                    <a:lstStyle/>
                    <a:p>
                      <a:endParaRPr lang="en-US" sz="2000" dirty="0"/>
                    </a:p>
                  </a:txBody>
                  <a:tcPr/>
                </a:tc>
              </a:tr>
              <a:tr h="4842923">
                <a:tc>
                  <a:txBody>
                    <a:bodyPr/>
                    <a:lstStyle/>
                    <a:p>
                      <a:pPr marL="285750" indent="-285750">
                        <a:buFont typeface="Arial" panose="020B0604020202020204" pitchFamily="34" charset="0"/>
                        <a:buChar char="•"/>
                      </a:pPr>
                      <a:r>
                        <a:rPr lang="en-US" sz="1800" dirty="0" smtClean="0"/>
                        <a:t>GDP growth</a:t>
                      </a:r>
                      <a:r>
                        <a:rPr lang="en-US" sz="1800" baseline="0" dirty="0" smtClean="0"/>
                        <a:t> rate improved to 5.7% in the first quarter (April-June) of 2014 compared to 4.7% in first quarter of 2013</a:t>
                      </a:r>
                    </a:p>
                    <a:p>
                      <a:pPr marL="285750" indent="-285750">
                        <a:buFont typeface="Arial" panose="020B0604020202020204" pitchFamily="34" charset="0"/>
                        <a:buChar char="•"/>
                      </a:pPr>
                      <a:r>
                        <a:rPr lang="en-US" sz="1800" baseline="0" dirty="0" smtClean="0"/>
                        <a:t>Industry GDP growth rate spiked at 4.2% in the first quarter of 2014 compared to -0.4% in the first quarter of 2013.</a:t>
                      </a:r>
                    </a:p>
                    <a:p>
                      <a:pPr marL="285750" indent="-285750">
                        <a:buFont typeface="Arial" panose="020B0604020202020204" pitchFamily="34" charset="0"/>
                        <a:buChar char="•"/>
                      </a:pPr>
                      <a:r>
                        <a:rPr lang="en-US" sz="1800" baseline="0" dirty="0" smtClean="0"/>
                        <a:t>Industry GDP growth rate also spiked to 3.5% in Q1 of 2014 compared to -1.2% in the corresponding Q1 of 2013</a:t>
                      </a:r>
                      <a:endParaRPr lang="en-US" sz="1800" dirty="0"/>
                    </a:p>
                  </a:txBody>
                  <a:tcPr marL="274320" marR="365760"/>
                </a:tc>
                <a:tc>
                  <a:txBody>
                    <a:bodyPr/>
                    <a:lstStyle/>
                    <a:p>
                      <a:endParaRPr lang="en-US" sz="1600" dirty="0"/>
                    </a:p>
                  </a:txBody>
                  <a:tcPr marL="274320" marR="365760"/>
                </a:tc>
              </a:tr>
            </a:tbl>
          </a:graphicData>
        </a:graphic>
      </p:graphicFrame>
      <p:sp>
        <p:nvSpPr>
          <p:cNvPr id="38929" name="TextBox 61"/>
          <p:cNvSpPr txBox="1">
            <a:spLocks noChangeArrowheads="1"/>
          </p:cNvSpPr>
          <p:nvPr/>
        </p:nvSpPr>
        <p:spPr bwMode="auto">
          <a:xfrm>
            <a:off x="531813" y="7397750"/>
            <a:ext cx="2203450" cy="184150"/>
          </a:xfrm>
          <a:prstGeom prst="rect">
            <a:avLst/>
          </a:prstGeom>
          <a:noFill/>
          <a:ln w="9525">
            <a:noFill/>
            <a:miter lim="800000"/>
            <a:headEnd/>
            <a:tailEnd/>
          </a:ln>
        </p:spPr>
        <p:txBody>
          <a:bodyPr lIns="0" tIns="0" rIns="0" bIns="0">
            <a:spAutoFit/>
          </a:bodyPr>
          <a:lstStyle/>
          <a:p>
            <a:pPr indent="-273050"/>
            <a:r>
              <a:rPr lang="en-GB" sz="1200" i="1">
                <a:latin typeface="Georgia" pitchFamily="18" charset="0"/>
              </a:rPr>
              <a:t>Source: DIPP</a:t>
            </a:r>
          </a:p>
        </p:txBody>
      </p:sp>
      <p:graphicFrame>
        <p:nvGraphicFramePr>
          <p:cNvPr id="38930" name="Chart 2"/>
          <p:cNvGraphicFramePr>
            <a:graphicFrameLocks/>
          </p:cNvGraphicFramePr>
          <p:nvPr/>
        </p:nvGraphicFramePr>
        <p:xfrm>
          <a:off x="5257800" y="2057400"/>
          <a:ext cx="4265613" cy="4267200"/>
        </p:xfrm>
        <a:graphic>
          <a:graphicData uri="http://schemas.openxmlformats.org/presentationml/2006/ole">
            <p:oleObj spid="_x0000_s38930" r:id="rId8" imgW="4267570" imgH="4261473" progId="Excel.Shee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id" hidden="1"/>
          <p:cNvGrpSpPr>
            <a:grpSpLocks/>
          </p:cNvGrpSpPr>
          <p:nvPr>
            <p:custDataLst>
              <p:tags r:id="rId2"/>
            </p:custDataLst>
          </p:nvPr>
        </p:nvGrpSpPr>
        <p:grpSpPr bwMode="auto">
          <a:xfrm>
            <a:off x="530225" y="685800"/>
            <a:ext cx="8997950" cy="6711950"/>
            <a:chOff x="530352" y="685800"/>
            <a:chExt cx="8997696" cy="6711696"/>
          </a:xfrm>
        </p:grpSpPr>
        <p:sp>
          <p:nvSpPr>
            <p:cNvPr id="39971"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9972"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9973"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9974" name="Group 600" hidden="1"/>
            <p:cNvGrpSpPr>
              <a:grpSpLocks/>
            </p:cNvGrpSpPr>
            <p:nvPr/>
          </p:nvGrpSpPr>
          <p:grpSpPr bwMode="auto">
            <a:xfrm>
              <a:off x="530352" y="6016752"/>
              <a:ext cx="8997696" cy="612648"/>
              <a:chOff x="530352" y="6016752"/>
              <a:chExt cx="8997696" cy="612648"/>
            </a:xfrm>
          </p:grpSpPr>
          <p:sp>
            <p:nvSpPr>
              <p:cNvPr id="40010"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1"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2"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3"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4"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5"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5" name="Group 500" hidden="1"/>
            <p:cNvGrpSpPr>
              <a:grpSpLocks/>
            </p:cNvGrpSpPr>
            <p:nvPr/>
          </p:nvGrpSpPr>
          <p:grpSpPr bwMode="auto">
            <a:xfrm>
              <a:off x="530352" y="5257800"/>
              <a:ext cx="8997696" cy="612648"/>
              <a:chOff x="530352" y="5257800"/>
              <a:chExt cx="8997696" cy="612648"/>
            </a:xfrm>
          </p:grpSpPr>
          <p:sp>
            <p:nvSpPr>
              <p:cNvPr id="40004"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5"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6"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7"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8"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9"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6" name="Group 400" hidden="1"/>
            <p:cNvGrpSpPr>
              <a:grpSpLocks/>
            </p:cNvGrpSpPr>
            <p:nvPr/>
          </p:nvGrpSpPr>
          <p:grpSpPr bwMode="auto">
            <a:xfrm>
              <a:off x="530352" y="4498848"/>
              <a:ext cx="8997696" cy="612648"/>
              <a:chOff x="530352" y="4498848"/>
              <a:chExt cx="8997696" cy="612648"/>
            </a:xfrm>
          </p:grpSpPr>
          <p:sp>
            <p:nvSpPr>
              <p:cNvPr id="39998"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9"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0"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1"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2"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3"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7" name="Group 300" hidden="1"/>
            <p:cNvGrpSpPr>
              <a:grpSpLocks/>
            </p:cNvGrpSpPr>
            <p:nvPr/>
          </p:nvGrpSpPr>
          <p:grpSpPr bwMode="auto">
            <a:xfrm>
              <a:off x="530352" y="3730752"/>
              <a:ext cx="8997696" cy="612648"/>
              <a:chOff x="530352" y="3730752"/>
              <a:chExt cx="8997696" cy="612648"/>
            </a:xfrm>
          </p:grpSpPr>
          <p:sp>
            <p:nvSpPr>
              <p:cNvPr id="39992"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3"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4"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5"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6"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7"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8" name="Group 200" hidden="1"/>
            <p:cNvGrpSpPr>
              <a:grpSpLocks/>
            </p:cNvGrpSpPr>
            <p:nvPr/>
          </p:nvGrpSpPr>
          <p:grpSpPr bwMode="auto">
            <a:xfrm>
              <a:off x="530352" y="2971800"/>
              <a:ext cx="8997696" cy="612648"/>
              <a:chOff x="530352" y="2971800"/>
              <a:chExt cx="8997696" cy="612648"/>
            </a:xfrm>
          </p:grpSpPr>
          <p:sp>
            <p:nvSpPr>
              <p:cNvPr id="39986"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7"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8"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9"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0"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1"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9" name="Group 100" hidden="1"/>
            <p:cNvGrpSpPr>
              <a:grpSpLocks/>
            </p:cNvGrpSpPr>
            <p:nvPr/>
          </p:nvGrpSpPr>
          <p:grpSpPr bwMode="auto">
            <a:xfrm>
              <a:off x="530352" y="2212848"/>
              <a:ext cx="8997696" cy="612648"/>
              <a:chOff x="530352" y="2212848"/>
              <a:chExt cx="8997696" cy="612648"/>
            </a:xfrm>
          </p:grpSpPr>
          <p:sp>
            <p:nvSpPr>
              <p:cNvPr id="39980"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1"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2"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3"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4"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5"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9939" name="Title 53"/>
          <p:cNvSpPr>
            <a:spLocks noGrp="1"/>
          </p:cNvSpPr>
          <p:nvPr>
            <p:ph type="title"/>
          </p:nvPr>
        </p:nvSpPr>
        <p:spPr>
          <a:xfrm>
            <a:off x="530225" y="838200"/>
            <a:ext cx="8997950" cy="914400"/>
          </a:xfrm>
        </p:spPr>
        <p:txBody>
          <a:bodyPr/>
          <a:lstStyle/>
          <a:p>
            <a:pPr algn="just"/>
            <a:r>
              <a:rPr lang="en-GB" sz="2800" smtClean="0">
                <a:solidFill>
                  <a:schemeClr val="tx2"/>
                </a:solidFill>
              </a:rPr>
              <a:t>India on a growth path </a:t>
            </a:r>
          </a:p>
        </p:txBody>
      </p:sp>
      <p:sp>
        <p:nvSpPr>
          <p:cNvPr id="39940"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14</a:t>
            </a:r>
          </a:p>
        </p:txBody>
      </p:sp>
      <p:sp>
        <p:nvSpPr>
          <p:cNvPr id="39941" name="Section Footer"/>
          <p:cNvSpPr txBox="1">
            <a:spLocks noChangeArrowheads="1"/>
          </p:cNvSpPr>
          <p:nvPr>
            <p:custDataLst>
              <p:tags r:id="rId4"/>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sp>
        <p:nvSpPr>
          <p:cNvPr id="39942" name="Section Header" hidden="1"/>
          <p:cNvSpPr txBox="1">
            <a:spLocks noChangeArrowheads="1"/>
          </p:cNvSpPr>
          <p:nvPr>
            <p:custDataLst>
              <p:tags r:id="rId5"/>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67" name="Content Placeholder 66"/>
          <p:cNvGraphicFramePr>
            <a:graphicFrameLocks noGrp="1"/>
          </p:cNvGraphicFramePr>
          <p:nvPr>
            <p:ph sz="quarter" idx="15"/>
            <p:custDataLst>
              <p:tags r:id="rId6"/>
            </p:custDataLst>
          </p:nvPr>
        </p:nvGraphicFramePr>
        <p:xfrm>
          <a:off x="531813" y="1447800"/>
          <a:ext cx="9145589" cy="2613146"/>
        </p:xfrm>
        <a:graphic>
          <a:graphicData uri="http://schemas.openxmlformats.org/drawingml/2006/table">
            <a:tbl>
              <a:tblPr firstRow="1" firstCol="1" bandRow="1">
                <a:tableStyleId>{582F6C1B-F5DC-4988-9FA3-4B01CB59C5F3}</a:tableStyleId>
              </a:tblPr>
              <a:tblGrid>
                <a:gridCol w="4804449"/>
                <a:gridCol w="4341140"/>
              </a:tblGrid>
              <a:tr h="416254">
                <a:tc gridSpan="2">
                  <a:txBody>
                    <a:bodyPr/>
                    <a:lstStyle/>
                    <a:p>
                      <a:r>
                        <a:rPr lang="en-US" sz="2000" dirty="0" smtClean="0"/>
                        <a:t>FDI Inflows</a:t>
                      </a:r>
                      <a:endParaRPr lang="en-US" sz="2000" dirty="0"/>
                    </a:p>
                  </a:txBody>
                  <a:tcPr/>
                </a:tc>
                <a:tc hMerge="1">
                  <a:txBody>
                    <a:bodyPr/>
                    <a:lstStyle/>
                    <a:p>
                      <a:endParaRPr lang="en-US" sz="2000" dirty="0"/>
                    </a:p>
                  </a:txBody>
                  <a:tcPr/>
                </a:tc>
              </a:tr>
              <a:tr h="2196892">
                <a:tc>
                  <a:txBody>
                    <a:bodyPr/>
                    <a:lstStyle/>
                    <a:p>
                      <a:pPr marL="285750" indent="-285750">
                        <a:buFont typeface="Arial" panose="020B0604020202020204" pitchFamily="34" charset="0"/>
                        <a:buChar char="•"/>
                      </a:pPr>
                      <a:r>
                        <a:rPr lang="en-US" sz="1800" dirty="0" smtClean="0"/>
                        <a:t>M-o-M FDI inflows increased from USD 1.4 </a:t>
                      </a:r>
                      <a:r>
                        <a:rPr lang="en-US" sz="1800" dirty="0" err="1" smtClean="0"/>
                        <a:t>bn</a:t>
                      </a:r>
                      <a:r>
                        <a:rPr lang="en-US" sz="1800" dirty="0" smtClean="0"/>
                        <a:t> in June 2013 to USD 1.9 </a:t>
                      </a:r>
                      <a:r>
                        <a:rPr lang="en-US" sz="1800" dirty="0" err="1" smtClean="0"/>
                        <a:t>bn</a:t>
                      </a:r>
                      <a:r>
                        <a:rPr lang="en-US" sz="1800" dirty="0" smtClean="0"/>
                        <a:t> in June 2014 recording an increase of 33%. </a:t>
                      </a:r>
                      <a:endParaRPr lang="en-US" sz="1800" dirty="0"/>
                    </a:p>
                  </a:txBody>
                  <a:tcPr/>
                </a:tc>
                <a:tc>
                  <a:txBody>
                    <a:bodyPr/>
                    <a:lstStyle/>
                    <a:p>
                      <a:endParaRPr lang="en-US" sz="1800" dirty="0"/>
                    </a:p>
                  </a:txBody>
                  <a:tcPr/>
                </a:tc>
              </a:tr>
            </a:tbl>
          </a:graphicData>
        </a:graphic>
      </p:graphicFrame>
      <p:sp>
        <p:nvSpPr>
          <p:cNvPr id="62" name="TextBox 61"/>
          <p:cNvSpPr txBox="1"/>
          <p:nvPr/>
        </p:nvSpPr>
        <p:spPr>
          <a:xfrm>
            <a:off x="531813" y="7397750"/>
            <a:ext cx="2203450" cy="184150"/>
          </a:xfrm>
          <a:prstGeom prst="rect">
            <a:avLst/>
          </a:prstGeom>
          <a:noFill/>
        </p:spPr>
        <p:txBody>
          <a:bodyPr lIns="0" tIns="0" rIns="0" bIns="0">
            <a:spAutoFit/>
          </a:bodyPr>
          <a:lstStyle/>
          <a:p>
            <a:pPr indent="-274320" defTabSz="1018824" fontAlgn="auto">
              <a:spcBef>
                <a:spcPts val="0"/>
              </a:spcBef>
              <a:spcAft>
                <a:spcPts val="0"/>
              </a:spcAft>
              <a:defRPr/>
            </a:pPr>
            <a:r>
              <a:rPr lang="en-GB" sz="1200" i="1" dirty="0">
                <a:latin typeface="+mj-lt"/>
                <a:cs typeface="Arial" pitchFamily="34" charset="0"/>
              </a:rPr>
              <a:t>Source: DIPP</a:t>
            </a:r>
          </a:p>
        </p:txBody>
      </p:sp>
      <p:grpSp>
        <p:nvGrpSpPr>
          <p:cNvPr id="39954" name="Group 58"/>
          <p:cNvGrpSpPr>
            <a:grpSpLocks/>
          </p:cNvGrpSpPr>
          <p:nvPr/>
        </p:nvGrpSpPr>
        <p:grpSpPr bwMode="auto">
          <a:xfrm>
            <a:off x="5486400" y="1927225"/>
            <a:ext cx="3736975" cy="2035175"/>
            <a:chOff x="5943600" y="1882036"/>
            <a:chExt cx="3813048" cy="2766163"/>
          </a:xfrm>
        </p:grpSpPr>
        <p:graphicFrame>
          <p:nvGraphicFramePr>
            <p:cNvPr id="39968" name="Chart 60"/>
            <p:cNvGraphicFramePr>
              <a:graphicFrameLocks/>
            </p:cNvGraphicFramePr>
            <p:nvPr/>
          </p:nvGraphicFramePr>
          <p:xfrm>
            <a:off x="5943600" y="1882036"/>
            <a:ext cx="3813048" cy="2766163"/>
          </p:xfrm>
          <a:graphic>
            <a:graphicData uri="http://schemas.openxmlformats.org/presentationml/2006/ole">
              <p:oleObj spid="_x0000_s39968" r:id="rId9" imgW="3737172" imgH="2036240" progId="Excel.Sheet.8">
                <p:embed/>
              </p:oleObj>
            </a:graphicData>
          </a:graphic>
        </p:graphicFrame>
        <p:cxnSp>
          <p:nvCxnSpPr>
            <p:cNvPr id="63" name="Straight Arrow Connector 62"/>
            <p:cNvCxnSpPr/>
            <p:nvPr/>
          </p:nvCxnSpPr>
          <p:spPr>
            <a:xfrm flipV="1">
              <a:off x="7467848" y="2742956"/>
              <a:ext cx="1141970" cy="381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70" name="TextBox 64"/>
            <p:cNvSpPr txBox="1">
              <a:spLocks noChangeArrowheads="1"/>
            </p:cNvSpPr>
            <p:nvPr/>
          </p:nvSpPr>
          <p:spPr bwMode="auto">
            <a:xfrm>
              <a:off x="7848600" y="2726323"/>
              <a:ext cx="272510" cy="204833"/>
            </a:xfrm>
            <a:prstGeom prst="rect">
              <a:avLst/>
            </a:prstGeom>
            <a:noFill/>
            <a:ln w="9525">
              <a:noFill/>
              <a:miter lim="800000"/>
              <a:headEnd/>
              <a:tailEnd/>
            </a:ln>
          </p:spPr>
          <p:txBody>
            <a:bodyPr wrap="none" lIns="0" tIns="0" rIns="0" bIns="0">
              <a:spAutoFit/>
            </a:bodyPr>
            <a:lstStyle/>
            <a:p>
              <a:pPr indent="-273050"/>
              <a:r>
                <a:rPr lang="en-GB" sz="1100">
                  <a:latin typeface="Georgia" pitchFamily="18" charset="0"/>
                </a:rPr>
                <a:t>33%</a:t>
              </a:r>
            </a:p>
          </p:txBody>
        </p:sp>
      </p:grpSp>
      <p:graphicFrame>
        <p:nvGraphicFramePr>
          <p:cNvPr id="68" name="Table 67"/>
          <p:cNvGraphicFramePr>
            <a:graphicFrameLocks noGrp="1"/>
          </p:cNvGraphicFramePr>
          <p:nvPr>
            <p:custDataLst>
              <p:tags r:id="rId7"/>
            </p:custDataLst>
          </p:nvPr>
        </p:nvGraphicFramePr>
        <p:xfrm>
          <a:off x="520700" y="4232275"/>
          <a:ext cx="9156192" cy="2777617"/>
        </p:xfrm>
        <a:graphic>
          <a:graphicData uri="http://schemas.openxmlformats.org/drawingml/2006/table">
            <a:tbl>
              <a:tblPr firstRow="1" firstCol="1" bandRow="1">
                <a:tableStyleId>{582F6C1B-F5DC-4988-9FA3-4B01CB59C5F3}</a:tableStyleId>
              </a:tblPr>
              <a:tblGrid>
                <a:gridCol w="4736592"/>
                <a:gridCol w="4419600"/>
              </a:tblGrid>
              <a:tr h="380492">
                <a:tc gridSpan="2">
                  <a:txBody>
                    <a:bodyPr/>
                    <a:lstStyle/>
                    <a:p>
                      <a:r>
                        <a:rPr lang="en-GB" sz="2000" dirty="0" smtClean="0"/>
                        <a:t>FDI Inflows</a:t>
                      </a:r>
                      <a:endParaRPr lang="en-GB" sz="2000" dirty="0"/>
                    </a:p>
                  </a:txBody>
                  <a:tcPr/>
                </a:tc>
                <a:tc hMerge="1">
                  <a:txBody>
                    <a:bodyPr/>
                    <a:lstStyle/>
                    <a:p>
                      <a:endParaRPr lang="en-US" sz="2000" dirty="0"/>
                    </a:p>
                  </a:txBody>
                  <a:tcPr/>
                </a:tc>
              </a:tr>
              <a:tr h="2381377">
                <a:tc>
                  <a:txBody>
                    <a:bodyPr/>
                    <a:lstStyle/>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Foreign Direct Investment inflows have increased 75% in the months of June-July</a:t>
                      </a:r>
                      <a:r>
                        <a:rPr lang="en-US" sz="1800" baseline="0" dirty="0" smtClean="0"/>
                        <a:t> </a:t>
                      </a:r>
                      <a:r>
                        <a:rPr lang="en-US" sz="1800" dirty="0" smtClean="0"/>
                        <a:t>2014 (combined) over the same time period in the preceding year. </a:t>
                      </a:r>
                    </a:p>
                    <a:p>
                      <a:endParaRPr lang="en-GB" sz="1800" dirty="0"/>
                    </a:p>
                  </a:txBody>
                  <a:tcPr/>
                </a:tc>
                <a:tc>
                  <a:txBody>
                    <a:bodyPr/>
                    <a:lstStyle/>
                    <a:p>
                      <a:endParaRPr lang="en-GB" sz="1800" dirty="0"/>
                    </a:p>
                  </a:txBody>
                  <a:tcPr/>
                </a:tc>
              </a:tr>
            </a:tbl>
          </a:graphicData>
        </a:graphic>
      </p:graphicFrame>
      <p:graphicFrame>
        <p:nvGraphicFramePr>
          <p:cNvPr id="39965" name="Chart 1"/>
          <p:cNvGraphicFramePr>
            <a:graphicFrameLocks/>
          </p:cNvGraphicFramePr>
          <p:nvPr/>
        </p:nvGraphicFramePr>
        <p:xfrm>
          <a:off x="5486400" y="4705350"/>
          <a:ext cx="3879850" cy="2103438"/>
        </p:xfrm>
        <a:graphic>
          <a:graphicData uri="http://schemas.openxmlformats.org/presentationml/2006/ole">
            <p:oleObj spid="_x0000_s39965" r:id="rId10" imgW="3883489" imgH="2103302" progId="Excel.Sheet.8">
              <p:embed/>
            </p:oleObj>
          </a:graphicData>
        </a:graphic>
      </p:graphicFrame>
      <p:cxnSp>
        <p:nvCxnSpPr>
          <p:cNvPr id="69" name="Straight Arrow Connector 68"/>
          <p:cNvCxnSpPr/>
          <p:nvPr/>
        </p:nvCxnSpPr>
        <p:spPr>
          <a:xfrm flipV="1">
            <a:off x="7132638" y="5322888"/>
            <a:ext cx="868362" cy="430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67" name="TextBox 69"/>
          <p:cNvSpPr txBox="1">
            <a:spLocks noChangeArrowheads="1"/>
          </p:cNvSpPr>
          <p:nvPr/>
        </p:nvSpPr>
        <p:spPr bwMode="auto">
          <a:xfrm>
            <a:off x="7359650" y="5392738"/>
            <a:ext cx="260350" cy="169862"/>
          </a:xfrm>
          <a:prstGeom prst="rect">
            <a:avLst/>
          </a:prstGeom>
          <a:noFill/>
          <a:ln w="9525">
            <a:noFill/>
            <a:miter lim="800000"/>
            <a:headEnd/>
            <a:tailEnd/>
          </a:ln>
        </p:spPr>
        <p:txBody>
          <a:bodyPr wrap="none" lIns="0" tIns="0" rIns="0" bIns="0">
            <a:spAutoFit/>
          </a:bodyPr>
          <a:lstStyle/>
          <a:p>
            <a:pPr indent="-273050"/>
            <a:r>
              <a:rPr lang="en-GB" sz="1100">
                <a:latin typeface="Georgia" pitchFamily="18" charset="0"/>
              </a:rPr>
              <a:t>75%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id" hidden="1"/>
          <p:cNvGrpSpPr>
            <a:grpSpLocks/>
          </p:cNvGrpSpPr>
          <p:nvPr>
            <p:custDataLst>
              <p:tags r:id="rId2"/>
            </p:custDataLst>
          </p:nvPr>
        </p:nvGrpSpPr>
        <p:grpSpPr bwMode="auto">
          <a:xfrm>
            <a:off x="530225" y="685800"/>
            <a:ext cx="8997950" cy="6711950"/>
            <a:chOff x="530352" y="685800"/>
            <a:chExt cx="8997696" cy="6711696"/>
          </a:xfrm>
        </p:grpSpPr>
        <p:sp>
          <p:nvSpPr>
            <p:cNvPr id="40990"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0991"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0992"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0993" name="Group 600" hidden="1"/>
            <p:cNvGrpSpPr>
              <a:grpSpLocks/>
            </p:cNvGrpSpPr>
            <p:nvPr/>
          </p:nvGrpSpPr>
          <p:grpSpPr bwMode="auto">
            <a:xfrm>
              <a:off x="530352" y="6016752"/>
              <a:ext cx="8997696" cy="612648"/>
              <a:chOff x="530352" y="6016752"/>
              <a:chExt cx="8997696" cy="612648"/>
            </a:xfrm>
          </p:grpSpPr>
          <p:sp>
            <p:nvSpPr>
              <p:cNvPr id="41029"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0"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1"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2"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3"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4"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4" name="Group 500" hidden="1"/>
            <p:cNvGrpSpPr>
              <a:grpSpLocks/>
            </p:cNvGrpSpPr>
            <p:nvPr/>
          </p:nvGrpSpPr>
          <p:grpSpPr bwMode="auto">
            <a:xfrm>
              <a:off x="530352" y="5257800"/>
              <a:ext cx="8997696" cy="612648"/>
              <a:chOff x="530352" y="5257800"/>
              <a:chExt cx="8997696" cy="612648"/>
            </a:xfrm>
          </p:grpSpPr>
          <p:sp>
            <p:nvSpPr>
              <p:cNvPr id="41023"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4"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5"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6"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7"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8"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5" name="Group 400" hidden="1"/>
            <p:cNvGrpSpPr>
              <a:grpSpLocks/>
            </p:cNvGrpSpPr>
            <p:nvPr/>
          </p:nvGrpSpPr>
          <p:grpSpPr bwMode="auto">
            <a:xfrm>
              <a:off x="530352" y="4498848"/>
              <a:ext cx="8997696" cy="612648"/>
              <a:chOff x="530352" y="4498848"/>
              <a:chExt cx="8997696" cy="612648"/>
            </a:xfrm>
          </p:grpSpPr>
          <p:sp>
            <p:nvSpPr>
              <p:cNvPr id="41017"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8"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9"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0"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1"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2"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6" name="Group 300" hidden="1"/>
            <p:cNvGrpSpPr>
              <a:grpSpLocks/>
            </p:cNvGrpSpPr>
            <p:nvPr/>
          </p:nvGrpSpPr>
          <p:grpSpPr bwMode="auto">
            <a:xfrm>
              <a:off x="530352" y="3730752"/>
              <a:ext cx="8997696" cy="612648"/>
              <a:chOff x="530352" y="3730752"/>
              <a:chExt cx="8997696" cy="612648"/>
            </a:xfrm>
          </p:grpSpPr>
          <p:sp>
            <p:nvSpPr>
              <p:cNvPr id="41011"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2"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3"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4"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5"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6"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7" name="Group 200" hidden="1"/>
            <p:cNvGrpSpPr>
              <a:grpSpLocks/>
            </p:cNvGrpSpPr>
            <p:nvPr/>
          </p:nvGrpSpPr>
          <p:grpSpPr bwMode="auto">
            <a:xfrm>
              <a:off x="530352" y="2971800"/>
              <a:ext cx="8997696" cy="612648"/>
              <a:chOff x="530352" y="2971800"/>
              <a:chExt cx="8997696" cy="612648"/>
            </a:xfrm>
          </p:grpSpPr>
          <p:sp>
            <p:nvSpPr>
              <p:cNvPr id="41005"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6"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7"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8"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9"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0"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8" name="Group 100" hidden="1"/>
            <p:cNvGrpSpPr>
              <a:grpSpLocks/>
            </p:cNvGrpSpPr>
            <p:nvPr/>
          </p:nvGrpSpPr>
          <p:grpSpPr bwMode="auto">
            <a:xfrm>
              <a:off x="530352" y="2212848"/>
              <a:ext cx="8997696" cy="612648"/>
              <a:chOff x="530352" y="2212848"/>
              <a:chExt cx="8997696" cy="612648"/>
            </a:xfrm>
          </p:grpSpPr>
          <p:sp>
            <p:nvSpPr>
              <p:cNvPr id="40999"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0"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1"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2"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3"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4"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0963" name="Title 53"/>
          <p:cNvSpPr>
            <a:spLocks noGrp="1"/>
          </p:cNvSpPr>
          <p:nvPr>
            <p:ph type="title"/>
          </p:nvPr>
        </p:nvSpPr>
        <p:spPr>
          <a:xfrm>
            <a:off x="530225" y="838200"/>
            <a:ext cx="8997950" cy="577850"/>
          </a:xfrm>
        </p:spPr>
        <p:txBody>
          <a:bodyPr/>
          <a:lstStyle/>
          <a:p>
            <a:pPr algn="just"/>
            <a:r>
              <a:rPr lang="en-GB" sz="2800" smtClean="0">
                <a:solidFill>
                  <a:schemeClr val="tx2"/>
                </a:solidFill>
              </a:rPr>
              <a:t>India on a growth path </a:t>
            </a:r>
            <a:endParaRPr lang="en-US" sz="2800" smtClean="0">
              <a:solidFill>
                <a:schemeClr val="tx2"/>
              </a:solidFill>
            </a:endParaRPr>
          </a:p>
        </p:txBody>
      </p:sp>
      <p:sp>
        <p:nvSpPr>
          <p:cNvPr id="40964"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15</a:t>
            </a:r>
          </a:p>
        </p:txBody>
      </p:sp>
      <p:sp>
        <p:nvSpPr>
          <p:cNvPr id="40966"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62" name="TextBox 61"/>
          <p:cNvSpPr txBox="1"/>
          <p:nvPr/>
        </p:nvSpPr>
        <p:spPr>
          <a:xfrm>
            <a:off x="531813" y="7397750"/>
            <a:ext cx="2203450" cy="184150"/>
          </a:xfrm>
          <a:prstGeom prst="rect">
            <a:avLst/>
          </a:prstGeom>
          <a:noFill/>
        </p:spPr>
        <p:txBody>
          <a:bodyPr lIns="0" tIns="0" rIns="0" bIns="0">
            <a:spAutoFit/>
          </a:bodyPr>
          <a:lstStyle/>
          <a:p>
            <a:pPr indent="-274320" defTabSz="1018824" fontAlgn="auto">
              <a:spcBef>
                <a:spcPts val="0"/>
              </a:spcBef>
              <a:spcAft>
                <a:spcPts val="0"/>
              </a:spcAft>
              <a:defRPr/>
            </a:pPr>
            <a:r>
              <a:rPr lang="en-GB" sz="1200" i="1" dirty="0">
                <a:latin typeface="+mj-lt"/>
                <a:cs typeface="Arial" pitchFamily="34" charset="0"/>
              </a:rPr>
              <a:t>Source: DIPP</a:t>
            </a:r>
          </a:p>
        </p:txBody>
      </p:sp>
      <p:graphicFrame>
        <p:nvGraphicFramePr>
          <p:cNvPr id="68" name="Table 67"/>
          <p:cNvGraphicFramePr>
            <a:graphicFrameLocks noGrp="1"/>
          </p:cNvGraphicFramePr>
          <p:nvPr>
            <p:custDataLst>
              <p:tags r:id="rId5"/>
            </p:custDataLst>
          </p:nvPr>
        </p:nvGraphicFramePr>
        <p:xfrm>
          <a:off x="520700" y="1416050"/>
          <a:ext cx="9156192" cy="2819400"/>
        </p:xfrm>
        <a:graphic>
          <a:graphicData uri="http://schemas.openxmlformats.org/drawingml/2006/table">
            <a:tbl>
              <a:tblPr firstRow="1" firstCol="1" bandRow="1">
                <a:tableStyleId>{582F6C1B-F5DC-4988-9FA3-4B01CB59C5F3}</a:tableStyleId>
              </a:tblPr>
              <a:tblGrid>
                <a:gridCol w="4736592"/>
                <a:gridCol w="4419600"/>
              </a:tblGrid>
              <a:tr h="409541">
                <a:tc gridSpan="2">
                  <a:txBody>
                    <a:bodyPr/>
                    <a:lstStyle/>
                    <a:p>
                      <a:r>
                        <a:rPr lang="en-GB" sz="2000" dirty="0" smtClean="0"/>
                        <a:t>Industrial Growth</a:t>
                      </a:r>
                      <a:endParaRPr lang="en-GB" sz="2000" dirty="0"/>
                    </a:p>
                  </a:txBody>
                  <a:tcPr/>
                </a:tc>
                <a:tc hMerge="1">
                  <a:txBody>
                    <a:bodyPr/>
                    <a:lstStyle/>
                    <a:p>
                      <a:endParaRPr lang="en-US" sz="2000" dirty="0"/>
                    </a:p>
                  </a:txBody>
                  <a:tcPr/>
                </a:tc>
              </a:tr>
              <a:tr h="2409859">
                <a:tc>
                  <a:txBody>
                    <a:bodyPr/>
                    <a:lstStyle/>
                    <a:p>
                      <a:pPr marL="285750" indent="-285750">
                        <a:buFont typeface="Arial" panose="020B0604020202020204" pitchFamily="34" charset="0"/>
                        <a:buChar char="•"/>
                      </a:pPr>
                      <a:r>
                        <a:rPr lang="en-US" sz="1800" dirty="0" smtClean="0"/>
                        <a:t>The performance of industrial sector as measured by growth of Index of Industrial Production (IIP), has improved in June 2014 as compared to June 2013</a:t>
                      </a:r>
                      <a:endParaRPr lang="en-GB" sz="1800" dirty="0"/>
                    </a:p>
                  </a:txBody>
                  <a:tcPr/>
                </a:tc>
                <a:tc>
                  <a:txBody>
                    <a:bodyPr/>
                    <a:lstStyle/>
                    <a:p>
                      <a:endParaRPr lang="en-GB" sz="1800" dirty="0"/>
                    </a:p>
                  </a:txBody>
                  <a:tcPr/>
                </a:tc>
              </a:tr>
            </a:tbl>
          </a:graphicData>
        </a:graphic>
      </p:graphicFrame>
      <p:graphicFrame>
        <p:nvGraphicFramePr>
          <p:cNvPr id="69" name="Table 68"/>
          <p:cNvGraphicFramePr>
            <a:graphicFrameLocks noGrp="1"/>
          </p:cNvGraphicFramePr>
          <p:nvPr>
            <p:custDataLst>
              <p:tags r:id="rId6"/>
            </p:custDataLst>
          </p:nvPr>
        </p:nvGraphicFramePr>
        <p:xfrm>
          <a:off x="520700" y="4340225"/>
          <a:ext cx="9156192" cy="2679705"/>
        </p:xfrm>
        <a:graphic>
          <a:graphicData uri="http://schemas.openxmlformats.org/drawingml/2006/table">
            <a:tbl>
              <a:tblPr firstRow="1" firstCol="1" bandRow="1">
                <a:tableStyleId>{582F6C1B-F5DC-4988-9FA3-4B01CB59C5F3}</a:tableStyleId>
              </a:tblPr>
              <a:tblGrid>
                <a:gridCol w="4736592"/>
                <a:gridCol w="4419600"/>
              </a:tblGrid>
              <a:tr h="384049">
                <a:tc gridSpan="2">
                  <a:txBody>
                    <a:bodyPr/>
                    <a:lstStyle/>
                    <a:p>
                      <a:r>
                        <a:rPr lang="en-GB" sz="2000" dirty="0" smtClean="0"/>
                        <a:t>Industrial Growth</a:t>
                      </a:r>
                      <a:endParaRPr lang="en-GB" sz="2000" dirty="0"/>
                    </a:p>
                  </a:txBody>
                  <a:tcPr/>
                </a:tc>
                <a:tc hMerge="1">
                  <a:txBody>
                    <a:bodyPr/>
                    <a:lstStyle/>
                    <a:p>
                      <a:endParaRPr lang="en-US" sz="2000" dirty="0"/>
                    </a:p>
                  </a:txBody>
                  <a:tcPr/>
                </a:tc>
              </a:tr>
              <a:tr h="2283465">
                <a:tc>
                  <a:txBody>
                    <a:bodyPr/>
                    <a:lstStyle/>
                    <a:p>
                      <a:pPr marL="285750" indent="-285750">
                        <a:buFont typeface="Arial" panose="020B0604020202020204" pitchFamily="34" charset="0"/>
                        <a:buChar char="•"/>
                      </a:pPr>
                      <a:r>
                        <a:rPr lang="en-US" sz="1800" dirty="0" smtClean="0"/>
                        <a:t>Performance of Capital goods, which is an indicator of revival of positive investment sentiment  has shown considerable improvement  in June 2014 as compared to  June 2013.</a:t>
                      </a:r>
                      <a:endParaRPr lang="en-GB" sz="1800" dirty="0"/>
                    </a:p>
                  </a:txBody>
                  <a:tcPr/>
                </a:tc>
                <a:tc>
                  <a:txBody>
                    <a:bodyPr/>
                    <a:lstStyle/>
                    <a:p>
                      <a:endParaRPr lang="en-GB" sz="1800" dirty="0"/>
                    </a:p>
                  </a:txBody>
                  <a:tcPr/>
                </a:tc>
              </a:tr>
            </a:tbl>
          </a:graphicData>
        </a:graphic>
      </p:graphicFrame>
      <p:graphicFrame>
        <p:nvGraphicFramePr>
          <p:cNvPr id="40988" name="Chart 69"/>
          <p:cNvGraphicFramePr>
            <a:graphicFrameLocks/>
          </p:cNvGraphicFramePr>
          <p:nvPr/>
        </p:nvGraphicFramePr>
        <p:xfrm>
          <a:off x="5522913" y="1824038"/>
          <a:ext cx="3813175" cy="2193925"/>
        </p:xfrm>
        <a:graphic>
          <a:graphicData uri="http://schemas.openxmlformats.org/presentationml/2006/ole">
            <p:oleObj spid="_x0000_s40988" r:id="rId8" imgW="3810330" imgH="2194750" progId="Excel.Sheet.8">
              <p:embed/>
            </p:oleObj>
          </a:graphicData>
        </a:graphic>
      </p:graphicFrame>
      <p:graphicFrame>
        <p:nvGraphicFramePr>
          <p:cNvPr id="40989" name="Chart 2"/>
          <p:cNvGraphicFramePr>
            <a:graphicFrameLocks/>
          </p:cNvGraphicFramePr>
          <p:nvPr/>
        </p:nvGraphicFramePr>
        <p:xfrm>
          <a:off x="5516563" y="4778375"/>
          <a:ext cx="3841750" cy="2103438"/>
        </p:xfrm>
        <a:graphic>
          <a:graphicData uri="http://schemas.openxmlformats.org/presentationml/2006/ole">
            <p:oleObj spid="_x0000_s40989" r:id="rId9" imgW="3840813" imgH="2103302"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id" hidden="1"/>
          <p:cNvGrpSpPr>
            <a:grpSpLocks/>
          </p:cNvGrpSpPr>
          <p:nvPr>
            <p:custDataLst>
              <p:tags r:id="rId2"/>
            </p:custDataLst>
          </p:nvPr>
        </p:nvGrpSpPr>
        <p:grpSpPr bwMode="auto">
          <a:xfrm>
            <a:off x="530225" y="685800"/>
            <a:ext cx="8997950" cy="6711950"/>
            <a:chOff x="530352" y="685800"/>
            <a:chExt cx="8997696" cy="6711696"/>
          </a:xfrm>
        </p:grpSpPr>
        <p:sp>
          <p:nvSpPr>
            <p:cNvPr id="42004"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2005"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2006"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2007" name="Group 600" hidden="1"/>
            <p:cNvGrpSpPr>
              <a:grpSpLocks/>
            </p:cNvGrpSpPr>
            <p:nvPr/>
          </p:nvGrpSpPr>
          <p:grpSpPr bwMode="auto">
            <a:xfrm>
              <a:off x="530352" y="6016752"/>
              <a:ext cx="8997696" cy="612648"/>
              <a:chOff x="530352" y="6016752"/>
              <a:chExt cx="8997696" cy="612648"/>
            </a:xfrm>
          </p:grpSpPr>
          <p:sp>
            <p:nvSpPr>
              <p:cNvPr id="42043"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4"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5"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6"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7"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8"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08" name="Group 500" hidden="1"/>
            <p:cNvGrpSpPr>
              <a:grpSpLocks/>
            </p:cNvGrpSpPr>
            <p:nvPr/>
          </p:nvGrpSpPr>
          <p:grpSpPr bwMode="auto">
            <a:xfrm>
              <a:off x="530352" y="5257800"/>
              <a:ext cx="8997696" cy="612648"/>
              <a:chOff x="530352" y="5257800"/>
              <a:chExt cx="8997696" cy="612648"/>
            </a:xfrm>
          </p:grpSpPr>
          <p:sp>
            <p:nvSpPr>
              <p:cNvPr id="42037"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8"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9"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0"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1"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2"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09" name="Group 400" hidden="1"/>
            <p:cNvGrpSpPr>
              <a:grpSpLocks/>
            </p:cNvGrpSpPr>
            <p:nvPr/>
          </p:nvGrpSpPr>
          <p:grpSpPr bwMode="auto">
            <a:xfrm>
              <a:off x="530352" y="4498848"/>
              <a:ext cx="8997696" cy="612648"/>
              <a:chOff x="530352" y="4498848"/>
              <a:chExt cx="8997696" cy="612648"/>
            </a:xfrm>
          </p:grpSpPr>
          <p:sp>
            <p:nvSpPr>
              <p:cNvPr id="42031"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2"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3"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4"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5"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6"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10" name="Group 300" hidden="1"/>
            <p:cNvGrpSpPr>
              <a:grpSpLocks/>
            </p:cNvGrpSpPr>
            <p:nvPr/>
          </p:nvGrpSpPr>
          <p:grpSpPr bwMode="auto">
            <a:xfrm>
              <a:off x="530352" y="3730752"/>
              <a:ext cx="8997696" cy="612648"/>
              <a:chOff x="530352" y="3730752"/>
              <a:chExt cx="8997696" cy="612648"/>
            </a:xfrm>
          </p:grpSpPr>
          <p:sp>
            <p:nvSpPr>
              <p:cNvPr id="42025"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6"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7"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8"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9"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0"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11" name="Group 200" hidden="1"/>
            <p:cNvGrpSpPr>
              <a:grpSpLocks/>
            </p:cNvGrpSpPr>
            <p:nvPr/>
          </p:nvGrpSpPr>
          <p:grpSpPr bwMode="auto">
            <a:xfrm>
              <a:off x="530352" y="2971800"/>
              <a:ext cx="8997696" cy="612648"/>
              <a:chOff x="530352" y="2971800"/>
              <a:chExt cx="8997696" cy="612648"/>
            </a:xfrm>
          </p:grpSpPr>
          <p:sp>
            <p:nvSpPr>
              <p:cNvPr id="42019"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0"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1"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2"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3"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4"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12" name="Group 100" hidden="1"/>
            <p:cNvGrpSpPr>
              <a:grpSpLocks/>
            </p:cNvGrpSpPr>
            <p:nvPr/>
          </p:nvGrpSpPr>
          <p:grpSpPr bwMode="auto">
            <a:xfrm>
              <a:off x="530352" y="2212848"/>
              <a:ext cx="8997696" cy="612648"/>
              <a:chOff x="530352" y="2212848"/>
              <a:chExt cx="8997696" cy="612648"/>
            </a:xfrm>
          </p:grpSpPr>
          <p:sp>
            <p:nvSpPr>
              <p:cNvPr id="42013"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4"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5"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6"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7"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8"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1987" name="Title 53"/>
          <p:cNvSpPr>
            <a:spLocks noGrp="1"/>
          </p:cNvSpPr>
          <p:nvPr>
            <p:ph type="title"/>
          </p:nvPr>
        </p:nvSpPr>
        <p:spPr>
          <a:xfrm>
            <a:off x="530225" y="838200"/>
            <a:ext cx="8997950" cy="914400"/>
          </a:xfrm>
        </p:spPr>
        <p:txBody>
          <a:bodyPr/>
          <a:lstStyle/>
          <a:p>
            <a:r>
              <a:rPr lang="en-GB" smtClean="0">
                <a:solidFill>
                  <a:schemeClr val="tx2"/>
                </a:solidFill>
              </a:rPr>
              <a:t>India on a growth path </a:t>
            </a:r>
            <a:endParaRPr lang="en-GB" smtClean="0"/>
          </a:p>
        </p:txBody>
      </p:sp>
      <p:sp>
        <p:nvSpPr>
          <p:cNvPr id="41988"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16</a:t>
            </a:r>
          </a:p>
        </p:txBody>
      </p:sp>
      <p:sp>
        <p:nvSpPr>
          <p:cNvPr id="41990"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41991" name="TextBox 61"/>
          <p:cNvSpPr txBox="1">
            <a:spLocks noChangeArrowheads="1"/>
          </p:cNvSpPr>
          <p:nvPr/>
        </p:nvSpPr>
        <p:spPr bwMode="auto">
          <a:xfrm>
            <a:off x="531813" y="7397750"/>
            <a:ext cx="2203450" cy="184150"/>
          </a:xfrm>
          <a:prstGeom prst="rect">
            <a:avLst/>
          </a:prstGeom>
          <a:noFill/>
          <a:ln w="9525">
            <a:noFill/>
            <a:miter lim="800000"/>
            <a:headEnd/>
            <a:tailEnd/>
          </a:ln>
        </p:spPr>
        <p:txBody>
          <a:bodyPr lIns="0" tIns="0" rIns="0" bIns="0">
            <a:spAutoFit/>
          </a:bodyPr>
          <a:lstStyle/>
          <a:p>
            <a:pPr indent="-273050"/>
            <a:r>
              <a:rPr lang="en-GB" sz="1200" i="1">
                <a:latin typeface="Georgia" pitchFamily="18" charset="0"/>
              </a:rPr>
              <a:t>Source: DIPP</a:t>
            </a:r>
          </a:p>
        </p:txBody>
      </p:sp>
      <p:graphicFrame>
        <p:nvGraphicFramePr>
          <p:cNvPr id="57" name="Table 56"/>
          <p:cNvGraphicFramePr>
            <a:graphicFrameLocks noGrp="1"/>
          </p:cNvGraphicFramePr>
          <p:nvPr>
            <p:custDataLst>
              <p:tags r:id="rId5"/>
            </p:custDataLst>
          </p:nvPr>
        </p:nvGraphicFramePr>
        <p:xfrm>
          <a:off x="520700" y="1828800"/>
          <a:ext cx="9156192" cy="5029200"/>
        </p:xfrm>
        <a:graphic>
          <a:graphicData uri="http://schemas.openxmlformats.org/drawingml/2006/table">
            <a:tbl>
              <a:tblPr firstRow="1" firstCol="1" bandRow="1">
                <a:tableStyleId>{582F6C1B-F5DC-4988-9FA3-4B01CB59C5F3}</a:tableStyleId>
              </a:tblPr>
              <a:tblGrid>
                <a:gridCol w="4736592"/>
                <a:gridCol w="4419600"/>
              </a:tblGrid>
              <a:tr h="717439">
                <a:tc gridSpan="2">
                  <a:txBody>
                    <a:bodyPr/>
                    <a:lstStyle/>
                    <a:p>
                      <a:r>
                        <a:rPr lang="en-GB" sz="2000" dirty="0" smtClean="0"/>
                        <a:t>Trade – Manufacturing (Exports Selected Major Commodities)</a:t>
                      </a:r>
                      <a:endParaRPr lang="en-GB" sz="2000" dirty="0"/>
                    </a:p>
                  </a:txBody>
                  <a:tcPr/>
                </a:tc>
                <a:tc hMerge="1">
                  <a:txBody>
                    <a:bodyPr/>
                    <a:lstStyle/>
                    <a:p>
                      <a:endParaRPr lang="en-US" sz="2000" dirty="0"/>
                    </a:p>
                  </a:txBody>
                  <a:tcPr/>
                </a:tc>
              </a:tr>
              <a:tr h="4311761">
                <a:tc>
                  <a:txBody>
                    <a:bodyPr/>
                    <a:lstStyle/>
                    <a:p>
                      <a:pPr marL="285750" indent="-285750">
                        <a:buFont typeface="Arial" panose="020B0604020202020204" pitchFamily="34" charset="0"/>
                        <a:buChar char="•"/>
                      </a:pPr>
                      <a:r>
                        <a:rPr lang="en-GB" sz="1600" kern="1200" dirty="0" smtClean="0">
                          <a:solidFill>
                            <a:schemeClr val="dk1"/>
                          </a:solidFill>
                          <a:effectLst/>
                          <a:latin typeface="+mj-lt"/>
                          <a:ea typeface="+mj-ea"/>
                          <a:cs typeface="+mj-cs"/>
                        </a:rPr>
                        <a:t>Most of the manufactured products have witnessed a positive growth in exports in July 2014 as compared to July 2013</a:t>
                      </a:r>
                      <a:endParaRPr lang="en-GB" sz="1400" dirty="0"/>
                    </a:p>
                  </a:txBody>
                  <a:tcPr/>
                </a:tc>
                <a:tc>
                  <a:txBody>
                    <a:bodyPr/>
                    <a:lstStyle/>
                    <a:p>
                      <a:endParaRPr lang="en-GB" sz="1800" dirty="0"/>
                    </a:p>
                  </a:txBody>
                  <a:tcPr/>
                </a:tc>
              </a:tr>
            </a:tbl>
          </a:graphicData>
        </a:graphic>
      </p:graphicFrame>
      <p:graphicFrame>
        <p:nvGraphicFramePr>
          <p:cNvPr id="42002" name="Chart 57"/>
          <p:cNvGraphicFramePr>
            <a:graphicFrameLocks/>
          </p:cNvGraphicFramePr>
          <p:nvPr/>
        </p:nvGraphicFramePr>
        <p:xfrm>
          <a:off x="5407025" y="2825750"/>
          <a:ext cx="4078288" cy="3190875"/>
        </p:xfrm>
        <a:graphic>
          <a:graphicData uri="http://schemas.openxmlformats.org/presentationml/2006/ole">
            <p:oleObj spid="_x0000_s42002" r:id="rId7" imgW="4078577" imgH="3188484" progId="Excel.Sheet.8">
              <p:embed/>
            </p:oleObj>
          </a:graphicData>
        </a:graphic>
      </p:graphicFrame>
      <p:cxnSp>
        <p:nvCxnSpPr>
          <p:cNvPr id="60" name="Straight Arrow Connector 59"/>
          <p:cNvCxnSpPr/>
          <p:nvPr/>
        </p:nvCxnSpPr>
        <p:spPr>
          <a:xfrm flipV="1">
            <a:off x="7083425" y="3730625"/>
            <a:ext cx="1073150" cy="1138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id" hidden="1"/>
          <p:cNvGrpSpPr>
            <a:grpSpLocks/>
          </p:cNvGrpSpPr>
          <p:nvPr>
            <p:custDataLst>
              <p:tags r:id="rId2"/>
            </p:custDataLst>
          </p:nvPr>
        </p:nvGrpSpPr>
        <p:grpSpPr bwMode="auto">
          <a:xfrm>
            <a:off x="530225" y="685800"/>
            <a:ext cx="8997950" cy="6711950"/>
            <a:chOff x="530352" y="685800"/>
            <a:chExt cx="8997696" cy="6711696"/>
          </a:xfrm>
        </p:grpSpPr>
        <p:sp>
          <p:nvSpPr>
            <p:cNvPr id="43036"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3037"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3038"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3039" name="Group 600" hidden="1"/>
            <p:cNvGrpSpPr>
              <a:grpSpLocks/>
            </p:cNvGrpSpPr>
            <p:nvPr/>
          </p:nvGrpSpPr>
          <p:grpSpPr bwMode="auto">
            <a:xfrm>
              <a:off x="530352" y="6016752"/>
              <a:ext cx="8997696" cy="612648"/>
              <a:chOff x="530352" y="6016752"/>
              <a:chExt cx="8997696" cy="612648"/>
            </a:xfrm>
          </p:grpSpPr>
          <p:sp>
            <p:nvSpPr>
              <p:cNvPr id="43075"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6"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7"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8"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9"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80"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0" name="Group 500" hidden="1"/>
            <p:cNvGrpSpPr>
              <a:grpSpLocks/>
            </p:cNvGrpSpPr>
            <p:nvPr/>
          </p:nvGrpSpPr>
          <p:grpSpPr bwMode="auto">
            <a:xfrm>
              <a:off x="530352" y="5257800"/>
              <a:ext cx="8997696" cy="612648"/>
              <a:chOff x="530352" y="5257800"/>
              <a:chExt cx="8997696" cy="612648"/>
            </a:xfrm>
          </p:grpSpPr>
          <p:sp>
            <p:nvSpPr>
              <p:cNvPr id="43069"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0"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1"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2"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3"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4"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1" name="Group 400" hidden="1"/>
            <p:cNvGrpSpPr>
              <a:grpSpLocks/>
            </p:cNvGrpSpPr>
            <p:nvPr/>
          </p:nvGrpSpPr>
          <p:grpSpPr bwMode="auto">
            <a:xfrm>
              <a:off x="530352" y="4498848"/>
              <a:ext cx="8997696" cy="612648"/>
              <a:chOff x="530352" y="4498848"/>
              <a:chExt cx="8997696" cy="612648"/>
            </a:xfrm>
          </p:grpSpPr>
          <p:sp>
            <p:nvSpPr>
              <p:cNvPr id="43063"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4"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5"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6"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7"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8"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2" name="Group 300" hidden="1"/>
            <p:cNvGrpSpPr>
              <a:grpSpLocks/>
            </p:cNvGrpSpPr>
            <p:nvPr/>
          </p:nvGrpSpPr>
          <p:grpSpPr bwMode="auto">
            <a:xfrm>
              <a:off x="530352" y="3730752"/>
              <a:ext cx="8997696" cy="612648"/>
              <a:chOff x="530352" y="3730752"/>
              <a:chExt cx="8997696" cy="612648"/>
            </a:xfrm>
          </p:grpSpPr>
          <p:sp>
            <p:nvSpPr>
              <p:cNvPr id="43057"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8"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9"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0"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1"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2"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3" name="Group 200" hidden="1"/>
            <p:cNvGrpSpPr>
              <a:grpSpLocks/>
            </p:cNvGrpSpPr>
            <p:nvPr/>
          </p:nvGrpSpPr>
          <p:grpSpPr bwMode="auto">
            <a:xfrm>
              <a:off x="530352" y="2971800"/>
              <a:ext cx="8997696" cy="612648"/>
              <a:chOff x="530352" y="2971800"/>
              <a:chExt cx="8997696" cy="612648"/>
            </a:xfrm>
          </p:grpSpPr>
          <p:sp>
            <p:nvSpPr>
              <p:cNvPr id="43051"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2"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3"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4"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5"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6"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4" name="Group 100" hidden="1"/>
            <p:cNvGrpSpPr>
              <a:grpSpLocks/>
            </p:cNvGrpSpPr>
            <p:nvPr/>
          </p:nvGrpSpPr>
          <p:grpSpPr bwMode="auto">
            <a:xfrm>
              <a:off x="530352" y="2212848"/>
              <a:ext cx="8997696" cy="612648"/>
              <a:chOff x="530352" y="2212848"/>
              <a:chExt cx="8997696" cy="612648"/>
            </a:xfrm>
          </p:grpSpPr>
          <p:sp>
            <p:nvSpPr>
              <p:cNvPr id="43045"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6"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7"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8"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9"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0"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3011" name="Title 53"/>
          <p:cNvSpPr>
            <a:spLocks noGrp="1"/>
          </p:cNvSpPr>
          <p:nvPr>
            <p:ph type="title"/>
          </p:nvPr>
        </p:nvSpPr>
        <p:spPr>
          <a:xfrm>
            <a:off x="530225" y="838200"/>
            <a:ext cx="8997950" cy="914400"/>
          </a:xfrm>
        </p:spPr>
        <p:txBody>
          <a:bodyPr/>
          <a:lstStyle/>
          <a:p>
            <a:r>
              <a:rPr lang="en-GB" smtClean="0">
                <a:solidFill>
                  <a:schemeClr val="tx2"/>
                </a:solidFill>
              </a:rPr>
              <a:t>Improving sentiments </a:t>
            </a:r>
          </a:p>
        </p:txBody>
      </p:sp>
      <p:sp>
        <p:nvSpPr>
          <p:cNvPr id="43012"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17</a:t>
            </a:r>
          </a:p>
        </p:txBody>
      </p:sp>
      <p:sp>
        <p:nvSpPr>
          <p:cNvPr id="43014"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62" name="TextBox 61"/>
          <p:cNvSpPr txBox="1"/>
          <p:nvPr/>
        </p:nvSpPr>
        <p:spPr>
          <a:xfrm>
            <a:off x="531813" y="7397750"/>
            <a:ext cx="2203450" cy="184150"/>
          </a:xfrm>
          <a:prstGeom prst="rect">
            <a:avLst/>
          </a:prstGeom>
          <a:noFill/>
        </p:spPr>
        <p:txBody>
          <a:bodyPr lIns="0" tIns="0" rIns="0" bIns="0">
            <a:spAutoFit/>
          </a:bodyPr>
          <a:lstStyle/>
          <a:p>
            <a:pPr indent="-274320" defTabSz="1018824" fontAlgn="auto">
              <a:spcBef>
                <a:spcPts val="0"/>
              </a:spcBef>
              <a:spcAft>
                <a:spcPts val="0"/>
              </a:spcAft>
              <a:defRPr/>
            </a:pPr>
            <a:r>
              <a:rPr lang="en-GB" sz="1200" i="1" dirty="0">
                <a:latin typeface="+mj-lt"/>
                <a:cs typeface="Arial" pitchFamily="34" charset="0"/>
              </a:rPr>
              <a:t>Source: DIPP</a:t>
            </a:r>
          </a:p>
        </p:txBody>
      </p:sp>
      <p:graphicFrame>
        <p:nvGraphicFramePr>
          <p:cNvPr id="58" name="Content Placeholder 66"/>
          <p:cNvGraphicFramePr>
            <a:graphicFrameLocks noGrp="1"/>
          </p:cNvGraphicFramePr>
          <p:nvPr>
            <p:ph sz="quarter" idx="15"/>
            <p:custDataLst>
              <p:tags r:id="rId5"/>
            </p:custDataLst>
          </p:nvPr>
        </p:nvGraphicFramePr>
        <p:xfrm>
          <a:off x="520700" y="1474788"/>
          <a:ext cx="9145589" cy="2639904"/>
        </p:xfrm>
        <a:graphic>
          <a:graphicData uri="http://schemas.openxmlformats.org/drawingml/2006/table">
            <a:tbl>
              <a:tblPr firstRow="1" firstCol="1" bandRow="1">
                <a:tableStyleId>{582F6C1B-F5DC-4988-9FA3-4B01CB59C5F3}</a:tableStyleId>
              </a:tblPr>
              <a:tblGrid>
                <a:gridCol w="4649790"/>
                <a:gridCol w="4495799"/>
              </a:tblGrid>
              <a:tr h="420516">
                <a:tc gridSpan="2">
                  <a:txBody>
                    <a:bodyPr/>
                    <a:lstStyle/>
                    <a:p>
                      <a:r>
                        <a:rPr lang="en-US" sz="2000" dirty="0" smtClean="0"/>
                        <a:t>Manufacturing Purchasing Managers Index (HSBC)</a:t>
                      </a:r>
                    </a:p>
                  </a:txBody>
                  <a:tcPr marL="274320" marR="365760"/>
                </a:tc>
                <a:tc hMerge="1">
                  <a:txBody>
                    <a:bodyPr/>
                    <a:lstStyle/>
                    <a:p>
                      <a:endParaRPr lang="en-US" sz="2000" dirty="0"/>
                    </a:p>
                  </a:txBody>
                  <a:tcPr/>
                </a:tc>
              </a:tr>
              <a:tr h="2219388">
                <a:tc>
                  <a:txBody>
                    <a:bodyPr/>
                    <a:lstStyle/>
                    <a:p>
                      <a:pPr marL="285750" indent="-285750" algn="l" defTabSz="1018824" rtl="0" eaLnBrk="1" latinLnBrk="0" hangingPunct="1">
                        <a:buFont typeface="Arial" panose="020B0604020202020204" pitchFamily="34" charset="0"/>
                        <a:buChar char="•"/>
                      </a:pPr>
                      <a:r>
                        <a:rPr lang="en-US" sz="1600" kern="1200" dirty="0" smtClean="0">
                          <a:solidFill>
                            <a:schemeClr val="dk1"/>
                          </a:solidFill>
                          <a:effectLst/>
                          <a:latin typeface="+mj-lt"/>
                          <a:ea typeface="+mj-ea"/>
                          <a:cs typeface="+mj-cs"/>
                        </a:rPr>
                        <a:t>HSBC PMI which gives an overview of business conditions in manufacturing sector was a 17-month high in July 2014 at 53.0</a:t>
                      </a:r>
                    </a:p>
                    <a:p>
                      <a:endParaRPr lang="en-US" sz="1600" kern="1200" dirty="0">
                        <a:solidFill>
                          <a:schemeClr val="dk1"/>
                        </a:solidFill>
                        <a:effectLst/>
                        <a:latin typeface="+mj-lt"/>
                        <a:ea typeface="+mj-ea"/>
                        <a:cs typeface="+mj-cs"/>
                      </a:endParaRPr>
                    </a:p>
                  </a:txBody>
                  <a:tcPr/>
                </a:tc>
                <a:tc>
                  <a:txBody>
                    <a:bodyPr/>
                    <a:lstStyle/>
                    <a:p>
                      <a:endParaRPr lang="en-US" sz="1600" dirty="0"/>
                    </a:p>
                  </a:txBody>
                  <a:tcPr marL="274320" marR="365760"/>
                </a:tc>
              </a:tr>
            </a:tbl>
          </a:graphicData>
        </a:graphic>
      </p:graphicFrame>
      <p:graphicFrame>
        <p:nvGraphicFramePr>
          <p:cNvPr id="43026" name="Chart 3"/>
          <p:cNvGraphicFramePr>
            <a:graphicFrameLocks/>
          </p:cNvGraphicFramePr>
          <p:nvPr/>
        </p:nvGraphicFramePr>
        <p:xfrm>
          <a:off x="5562600" y="1982788"/>
          <a:ext cx="3565525" cy="2011362"/>
        </p:xfrm>
        <a:graphic>
          <a:graphicData uri="http://schemas.openxmlformats.org/presentationml/2006/ole">
            <p:oleObj spid="_x0000_s43026" r:id="rId8" imgW="3566469" imgH="2011854" progId="Excel.Sheet.8">
              <p:embed/>
            </p:oleObj>
          </a:graphicData>
        </a:graphic>
      </p:graphicFrame>
      <p:graphicFrame>
        <p:nvGraphicFramePr>
          <p:cNvPr id="61" name="Content Placeholder 66"/>
          <p:cNvGraphicFramePr>
            <a:graphicFrameLocks/>
          </p:cNvGraphicFramePr>
          <p:nvPr>
            <p:custDataLst>
              <p:tags r:id="rId6"/>
            </p:custDataLst>
          </p:nvPr>
        </p:nvGraphicFramePr>
        <p:xfrm>
          <a:off x="503238" y="4267200"/>
          <a:ext cx="9145589" cy="1430744"/>
        </p:xfrm>
        <a:graphic>
          <a:graphicData uri="http://schemas.openxmlformats.org/drawingml/2006/table">
            <a:tbl>
              <a:tblPr firstRow="1" firstCol="1" bandRow="1">
                <a:tableStyleId>{582F6C1B-F5DC-4988-9FA3-4B01CB59C5F3}</a:tableStyleId>
              </a:tblPr>
              <a:tblGrid>
                <a:gridCol w="9145589"/>
              </a:tblGrid>
              <a:tr h="184696">
                <a:tc>
                  <a:txBody>
                    <a:bodyPr/>
                    <a:lstStyle/>
                    <a:p>
                      <a:r>
                        <a:rPr lang="en-US" sz="2000" dirty="0" smtClean="0"/>
                        <a:t>Business</a:t>
                      </a:r>
                      <a:r>
                        <a:rPr lang="en-US" sz="2000" baseline="0" dirty="0" smtClean="0"/>
                        <a:t> Confidence Index (NCAER)</a:t>
                      </a:r>
                      <a:endParaRPr lang="en-US" sz="2000" dirty="0"/>
                    </a:p>
                  </a:txBody>
                  <a:tcPr marL="274320" marR="365760"/>
                </a:tc>
              </a:tr>
              <a:tr h="1034504">
                <a:tc>
                  <a:txBody>
                    <a:bodyPr/>
                    <a:lstStyle/>
                    <a:p>
                      <a:pPr marL="285750" indent="-285750" algn="l" defTabSz="1018824" rtl="0" eaLnBrk="1" latinLnBrk="0" hangingPunct="1">
                        <a:buFont typeface="Arial" panose="020B0604020202020204" pitchFamily="34" charset="0"/>
                        <a:buChar char="•"/>
                      </a:pPr>
                      <a:r>
                        <a:rPr lang="en-US" sz="1600" kern="1200" dirty="0" smtClean="0">
                          <a:solidFill>
                            <a:schemeClr val="dk1"/>
                          </a:solidFill>
                          <a:effectLst/>
                          <a:latin typeface="+mj-lt"/>
                          <a:ea typeface="+mj-ea"/>
                          <a:cs typeface="+mj-cs"/>
                        </a:rPr>
                        <a:t>Business Confidence Index rose by 13% in June over April 2014, overshadowing 3.8%  increase in April over January, 2014.</a:t>
                      </a:r>
                    </a:p>
                    <a:p>
                      <a:endParaRPr lang="en-US" sz="1600" kern="1200" dirty="0">
                        <a:solidFill>
                          <a:schemeClr val="dk1"/>
                        </a:solidFill>
                        <a:effectLst/>
                        <a:latin typeface="+mj-lt"/>
                        <a:ea typeface="+mj-ea"/>
                        <a:cs typeface="+mj-cs"/>
                      </a:endParaRPr>
                    </a:p>
                  </a:txBody>
                  <a:tcPr/>
                </a:tc>
              </a:tr>
            </a:tbl>
          </a:graphicData>
        </a:graphic>
      </p:graphicFrame>
      <p:cxnSp>
        <p:nvCxnSpPr>
          <p:cNvPr id="63" name="Straight Arrow Connector 62"/>
          <p:cNvCxnSpPr/>
          <p:nvPr/>
        </p:nvCxnSpPr>
        <p:spPr>
          <a:xfrm flipV="1">
            <a:off x="6934200" y="2590800"/>
            <a:ext cx="1066800"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id" hidden="1"/>
          <p:cNvGrpSpPr>
            <a:grpSpLocks/>
          </p:cNvGrpSpPr>
          <p:nvPr>
            <p:custDataLst>
              <p:tags r:id="rId1"/>
            </p:custDataLst>
          </p:nvPr>
        </p:nvGrpSpPr>
        <p:grpSpPr bwMode="auto">
          <a:xfrm>
            <a:off x="530225" y="685800"/>
            <a:ext cx="8997950" cy="6711950"/>
            <a:chOff x="530352" y="685800"/>
            <a:chExt cx="8997696" cy="6711696"/>
          </a:xfrm>
        </p:grpSpPr>
        <p:sp>
          <p:nvSpPr>
            <p:cNvPr id="44041"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4042"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4043"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4044" name="Group 600" hidden="1"/>
            <p:cNvGrpSpPr>
              <a:grpSpLocks/>
            </p:cNvGrpSpPr>
            <p:nvPr/>
          </p:nvGrpSpPr>
          <p:grpSpPr bwMode="auto">
            <a:xfrm>
              <a:off x="530352" y="6016752"/>
              <a:ext cx="8997696" cy="612648"/>
              <a:chOff x="530352" y="6016752"/>
              <a:chExt cx="8997696" cy="612648"/>
            </a:xfrm>
          </p:grpSpPr>
          <p:sp>
            <p:nvSpPr>
              <p:cNvPr id="44080"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1"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2"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3"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4"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5"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5" name="Group 500" hidden="1"/>
            <p:cNvGrpSpPr>
              <a:grpSpLocks/>
            </p:cNvGrpSpPr>
            <p:nvPr/>
          </p:nvGrpSpPr>
          <p:grpSpPr bwMode="auto">
            <a:xfrm>
              <a:off x="530352" y="5257800"/>
              <a:ext cx="8997696" cy="612648"/>
              <a:chOff x="530352" y="5257800"/>
              <a:chExt cx="8997696" cy="612648"/>
            </a:xfrm>
          </p:grpSpPr>
          <p:sp>
            <p:nvSpPr>
              <p:cNvPr id="44074"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5"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6"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7"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8"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9"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6" name="Group 400" hidden="1"/>
            <p:cNvGrpSpPr>
              <a:grpSpLocks/>
            </p:cNvGrpSpPr>
            <p:nvPr/>
          </p:nvGrpSpPr>
          <p:grpSpPr bwMode="auto">
            <a:xfrm>
              <a:off x="530352" y="4498848"/>
              <a:ext cx="8997696" cy="612648"/>
              <a:chOff x="530352" y="4498848"/>
              <a:chExt cx="8997696" cy="612648"/>
            </a:xfrm>
          </p:grpSpPr>
          <p:sp>
            <p:nvSpPr>
              <p:cNvPr id="44068"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9"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0"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1"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2"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3"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7" name="Group 300" hidden="1"/>
            <p:cNvGrpSpPr>
              <a:grpSpLocks/>
            </p:cNvGrpSpPr>
            <p:nvPr/>
          </p:nvGrpSpPr>
          <p:grpSpPr bwMode="auto">
            <a:xfrm>
              <a:off x="530352" y="3730752"/>
              <a:ext cx="8997696" cy="612648"/>
              <a:chOff x="530352" y="3730752"/>
              <a:chExt cx="8997696" cy="612648"/>
            </a:xfrm>
          </p:grpSpPr>
          <p:sp>
            <p:nvSpPr>
              <p:cNvPr id="44062"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3"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4"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5"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6"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7"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8" name="Group 200" hidden="1"/>
            <p:cNvGrpSpPr>
              <a:grpSpLocks/>
            </p:cNvGrpSpPr>
            <p:nvPr/>
          </p:nvGrpSpPr>
          <p:grpSpPr bwMode="auto">
            <a:xfrm>
              <a:off x="530352" y="2971800"/>
              <a:ext cx="8997696" cy="612648"/>
              <a:chOff x="530352" y="2971800"/>
              <a:chExt cx="8997696" cy="612648"/>
            </a:xfrm>
          </p:grpSpPr>
          <p:sp>
            <p:nvSpPr>
              <p:cNvPr id="44056"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7"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8"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9"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0"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1"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9" name="Group 100" hidden="1"/>
            <p:cNvGrpSpPr>
              <a:grpSpLocks/>
            </p:cNvGrpSpPr>
            <p:nvPr/>
          </p:nvGrpSpPr>
          <p:grpSpPr bwMode="auto">
            <a:xfrm>
              <a:off x="530352" y="2212848"/>
              <a:ext cx="8997696" cy="612648"/>
              <a:chOff x="530352" y="2212848"/>
              <a:chExt cx="8997696" cy="612648"/>
            </a:xfrm>
          </p:grpSpPr>
          <p:sp>
            <p:nvSpPr>
              <p:cNvPr id="44050"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1"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2"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3"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4"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5"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4035" name="Content Placeholder 1"/>
          <p:cNvSpPr>
            <a:spLocks noGrp="1"/>
          </p:cNvSpPr>
          <p:nvPr>
            <p:ph sz="quarter" idx="15"/>
            <p:custDataLst>
              <p:tags r:id="rId2"/>
            </p:custDataLst>
          </p:nvPr>
        </p:nvSpPr>
        <p:spPr>
          <a:xfrm>
            <a:off x="4267200" y="1524000"/>
            <a:ext cx="5260975" cy="5105400"/>
          </a:xfrm>
          <a:ln>
            <a:solidFill>
              <a:schemeClr val="accent1"/>
            </a:solidFill>
            <a:prstDash val="dash"/>
          </a:ln>
        </p:spPr>
        <p:txBody>
          <a:bodyPr anchor="ctr"/>
          <a:lstStyle/>
          <a:p>
            <a:r>
              <a:rPr lang="en-US" sz="1800" smtClean="0"/>
              <a:t>Hon’ble Prime Minister, in his Speech from ramparts of Red Fort on Independence Day on August 15, 2014 has defined future course of action:</a:t>
            </a:r>
          </a:p>
          <a:p>
            <a:endParaRPr lang="en-US" sz="1800" smtClean="0"/>
          </a:p>
          <a:p>
            <a:r>
              <a:rPr lang="en-US" sz="1800" smtClean="0"/>
              <a:t>	“….. I want to appeal all the people world over….                ...Come, Make In India. Sell anywhere but manufacture here…...” </a:t>
            </a:r>
          </a:p>
          <a:p>
            <a:endParaRPr lang="en-US" sz="1800" smtClean="0"/>
          </a:p>
          <a:p>
            <a:r>
              <a:rPr lang="en-US" sz="1800" smtClean="0"/>
              <a:t>	“We should manufacture goods in such a way that they carry zero defect, that our exported goods are never returned to us. We should manufacture goods with zero effect that they should not have a negative impact on the environment.” </a:t>
            </a:r>
          </a:p>
          <a:p>
            <a:endParaRPr lang="en-GB" sz="1800" smtClean="0"/>
          </a:p>
        </p:txBody>
      </p:sp>
      <p:sp>
        <p:nvSpPr>
          <p:cNvPr id="44036" name="Title 2"/>
          <p:cNvSpPr>
            <a:spLocks noGrp="1"/>
          </p:cNvSpPr>
          <p:nvPr>
            <p:ph type="title"/>
          </p:nvPr>
        </p:nvSpPr>
        <p:spPr>
          <a:xfrm>
            <a:off x="530225" y="838200"/>
            <a:ext cx="8997950" cy="914400"/>
          </a:xfrm>
        </p:spPr>
        <p:txBody>
          <a:bodyPr/>
          <a:lstStyle/>
          <a:p>
            <a:r>
              <a:rPr lang="en-GB" smtClean="0">
                <a:solidFill>
                  <a:schemeClr val="tx2"/>
                </a:solidFill>
              </a:rPr>
              <a:t>Road Ahead</a:t>
            </a:r>
          </a:p>
        </p:txBody>
      </p:sp>
      <p:sp>
        <p:nvSpPr>
          <p:cNvPr id="44037"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18</a:t>
            </a:r>
          </a:p>
        </p:txBody>
      </p:sp>
      <p:sp>
        <p:nvSpPr>
          <p:cNvPr id="44039"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pic>
        <p:nvPicPr>
          <p:cNvPr id="44040" name="Picture 2" descr="Official Photograph of Prime Minister Narendra Modi [LOW RESOLUTION] "/>
          <p:cNvPicPr>
            <a:picLocks noChangeAspect="1" noChangeArrowheads="1"/>
          </p:cNvPicPr>
          <p:nvPr/>
        </p:nvPicPr>
        <p:blipFill>
          <a:blip r:embed="rId6" cstate="print"/>
          <a:srcRect/>
          <a:stretch>
            <a:fillRect/>
          </a:stretch>
        </p:blipFill>
        <p:spPr bwMode="auto">
          <a:xfrm>
            <a:off x="561975" y="2057400"/>
            <a:ext cx="3052763" cy="276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id" hidden="1"/>
          <p:cNvGrpSpPr>
            <a:grpSpLocks/>
          </p:cNvGrpSpPr>
          <p:nvPr>
            <p:custDataLst>
              <p:tags r:id="rId2"/>
            </p:custDataLst>
          </p:nvPr>
        </p:nvGrpSpPr>
        <p:grpSpPr bwMode="auto">
          <a:xfrm>
            <a:off x="530225" y="685800"/>
            <a:ext cx="8997950" cy="6711950"/>
            <a:chOff x="530352" y="685800"/>
            <a:chExt cx="8997696" cy="6711696"/>
          </a:xfrm>
        </p:grpSpPr>
        <p:sp>
          <p:nvSpPr>
            <p:cNvPr id="2765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765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765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7658" name="Group 600" hidden="1"/>
            <p:cNvGrpSpPr>
              <a:grpSpLocks/>
            </p:cNvGrpSpPr>
            <p:nvPr/>
          </p:nvGrpSpPr>
          <p:grpSpPr bwMode="auto">
            <a:xfrm>
              <a:off x="530352" y="6016752"/>
              <a:ext cx="8997696" cy="612648"/>
              <a:chOff x="530352" y="6016752"/>
              <a:chExt cx="8997696" cy="612648"/>
            </a:xfrm>
          </p:grpSpPr>
          <p:sp>
            <p:nvSpPr>
              <p:cNvPr id="2769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59" name="Group 500" hidden="1"/>
            <p:cNvGrpSpPr>
              <a:grpSpLocks/>
            </p:cNvGrpSpPr>
            <p:nvPr/>
          </p:nvGrpSpPr>
          <p:grpSpPr bwMode="auto">
            <a:xfrm>
              <a:off x="530352" y="5257800"/>
              <a:ext cx="8997696" cy="612648"/>
              <a:chOff x="530352" y="5257800"/>
              <a:chExt cx="8997696" cy="612648"/>
            </a:xfrm>
          </p:grpSpPr>
          <p:sp>
            <p:nvSpPr>
              <p:cNvPr id="2768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0" name="Group 400" hidden="1"/>
            <p:cNvGrpSpPr>
              <a:grpSpLocks/>
            </p:cNvGrpSpPr>
            <p:nvPr/>
          </p:nvGrpSpPr>
          <p:grpSpPr bwMode="auto">
            <a:xfrm>
              <a:off x="530352" y="4498848"/>
              <a:ext cx="8997696" cy="612648"/>
              <a:chOff x="530352" y="4498848"/>
              <a:chExt cx="8997696" cy="612648"/>
            </a:xfrm>
          </p:grpSpPr>
          <p:sp>
            <p:nvSpPr>
              <p:cNvPr id="2768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1" name="Group 300" hidden="1"/>
            <p:cNvGrpSpPr>
              <a:grpSpLocks/>
            </p:cNvGrpSpPr>
            <p:nvPr/>
          </p:nvGrpSpPr>
          <p:grpSpPr bwMode="auto">
            <a:xfrm>
              <a:off x="530352" y="3730752"/>
              <a:ext cx="8997696" cy="612648"/>
              <a:chOff x="530352" y="3730752"/>
              <a:chExt cx="8997696" cy="612648"/>
            </a:xfrm>
          </p:grpSpPr>
          <p:sp>
            <p:nvSpPr>
              <p:cNvPr id="2767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2" name="Group 200" hidden="1"/>
            <p:cNvGrpSpPr>
              <a:grpSpLocks/>
            </p:cNvGrpSpPr>
            <p:nvPr/>
          </p:nvGrpSpPr>
          <p:grpSpPr bwMode="auto">
            <a:xfrm>
              <a:off x="530352" y="2971800"/>
              <a:ext cx="8997696" cy="612648"/>
              <a:chOff x="530352" y="2971800"/>
              <a:chExt cx="8997696" cy="612648"/>
            </a:xfrm>
          </p:grpSpPr>
          <p:sp>
            <p:nvSpPr>
              <p:cNvPr id="2767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3" name="Group 100" hidden="1"/>
            <p:cNvGrpSpPr>
              <a:grpSpLocks/>
            </p:cNvGrpSpPr>
            <p:nvPr/>
          </p:nvGrpSpPr>
          <p:grpSpPr bwMode="auto">
            <a:xfrm>
              <a:off x="530352" y="2212848"/>
              <a:ext cx="8997696" cy="612648"/>
              <a:chOff x="530352" y="2212848"/>
              <a:chExt cx="8997696" cy="612648"/>
            </a:xfrm>
          </p:grpSpPr>
          <p:sp>
            <p:nvSpPr>
              <p:cNvPr id="2766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54" name="Subtitle 53"/>
          <p:cNvSpPr>
            <a:spLocks noGrp="1"/>
          </p:cNvSpPr>
          <p:nvPr>
            <p:ph type="subTitle" idx="1"/>
          </p:nvPr>
        </p:nvSpPr>
        <p:spPr>
          <a:xfrm>
            <a:off x="530225" y="1143000"/>
            <a:ext cx="8997950" cy="996950"/>
          </a:xfrm>
        </p:spPr>
        <p:txBody>
          <a:bodyPr rtlCol="0"/>
          <a:lstStyle/>
          <a:p>
            <a:pPr defTabSz="1018824" fontAlgn="auto">
              <a:spcBef>
                <a:spcPts val="0"/>
              </a:spcBef>
              <a:defRPr/>
            </a:pPr>
            <a:r>
              <a:rPr lang="en-GB" dirty="0" smtClean="0"/>
              <a:t>New Government, new directions for a vibrant economy</a:t>
            </a:r>
            <a:endParaRPr lang="en-GB" dirty="0"/>
          </a:p>
        </p:txBody>
      </p:sp>
      <p:sp>
        <p:nvSpPr>
          <p:cNvPr id="27652"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3</a:t>
            </a:r>
          </a:p>
        </p:txBody>
      </p:sp>
      <p:sp>
        <p:nvSpPr>
          <p:cNvPr id="55" name="Big Number"/>
          <p:cNvSpPr txBox="1"/>
          <p:nvPr>
            <p:custDataLst>
              <p:tags r:id="rId4"/>
            </p:custDataLst>
          </p:nvPr>
        </p:nvSpPr>
        <p:spPr>
          <a:xfrm>
            <a:off x="9509125" y="2414588"/>
            <a:ext cx="0" cy="4292600"/>
          </a:xfrm>
          <a:prstGeom prst="rect">
            <a:avLst/>
          </a:prstGeom>
          <a:noFill/>
        </p:spPr>
        <p:txBody>
          <a:bodyPr wrap="none" lIns="0" tIns="0" rIns="0" bIns="0">
            <a:spAutoFit/>
          </a:bodyPr>
          <a:lstStyle/>
          <a:p>
            <a:pPr indent="-274320" algn="r" defTabSz="1018824" fontAlgn="auto">
              <a:spcBef>
                <a:spcPts val="0"/>
              </a:spcBef>
              <a:spcAft>
                <a:spcPts val="0"/>
              </a:spcAft>
              <a:defRPr/>
            </a:pPr>
            <a:endParaRPr lang="en-GB" sz="27900" b="1" i="1" dirty="0">
              <a:solidFill>
                <a:schemeClr val="bg1"/>
              </a:solidFill>
              <a:latin typeface="+mj-lt"/>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id" hidden="1"/>
          <p:cNvGrpSpPr>
            <a:grpSpLocks/>
          </p:cNvGrpSpPr>
          <p:nvPr>
            <p:custDataLst>
              <p:tags r:id="rId1"/>
            </p:custDataLst>
          </p:nvPr>
        </p:nvGrpSpPr>
        <p:grpSpPr bwMode="auto">
          <a:xfrm>
            <a:off x="530225" y="685800"/>
            <a:ext cx="8997950" cy="6711950"/>
            <a:chOff x="530352" y="685800"/>
            <a:chExt cx="8997696" cy="6711696"/>
          </a:xfrm>
        </p:grpSpPr>
        <p:sp>
          <p:nvSpPr>
            <p:cNvPr id="28684"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8685"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8686"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8687" name="Group 600" hidden="1"/>
            <p:cNvGrpSpPr>
              <a:grpSpLocks/>
            </p:cNvGrpSpPr>
            <p:nvPr/>
          </p:nvGrpSpPr>
          <p:grpSpPr bwMode="auto">
            <a:xfrm>
              <a:off x="530352" y="6016752"/>
              <a:ext cx="8997696" cy="612648"/>
              <a:chOff x="530352" y="6016752"/>
              <a:chExt cx="8997696" cy="612648"/>
            </a:xfrm>
          </p:grpSpPr>
          <p:sp>
            <p:nvSpPr>
              <p:cNvPr id="28723"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4"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5"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6"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7"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8"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88" name="Group 500" hidden="1"/>
            <p:cNvGrpSpPr>
              <a:grpSpLocks/>
            </p:cNvGrpSpPr>
            <p:nvPr/>
          </p:nvGrpSpPr>
          <p:grpSpPr bwMode="auto">
            <a:xfrm>
              <a:off x="530352" y="5257800"/>
              <a:ext cx="8997696" cy="612648"/>
              <a:chOff x="530352" y="5257800"/>
              <a:chExt cx="8997696" cy="612648"/>
            </a:xfrm>
          </p:grpSpPr>
          <p:sp>
            <p:nvSpPr>
              <p:cNvPr id="28717"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8"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9"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0"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1"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2"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89" name="Group 400" hidden="1"/>
            <p:cNvGrpSpPr>
              <a:grpSpLocks/>
            </p:cNvGrpSpPr>
            <p:nvPr/>
          </p:nvGrpSpPr>
          <p:grpSpPr bwMode="auto">
            <a:xfrm>
              <a:off x="530352" y="4498848"/>
              <a:ext cx="8997696" cy="612648"/>
              <a:chOff x="530352" y="4498848"/>
              <a:chExt cx="8997696" cy="612648"/>
            </a:xfrm>
          </p:grpSpPr>
          <p:sp>
            <p:nvSpPr>
              <p:cNvPr id="28711"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2"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3"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4"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5"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6"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90" name="Group 300" hidden="1"/>
            <p:cNvGrpSpPr>
              <a:grpSpLocks/>
            </p:cNvGrpSpPr>
            <p:nvPr/>
          </p:nvGrpSpPr>
          <p:grpSpPr bwMode="auto">
            <a:xfrm>
              <a:off x="530352" y="3730752"/>
              <a:ext cx="8997696" cy="612648"/>
              <a:chOff x="530352" y="3730752"/>
              <a:chExt cx="8997696" cy="612648"/>
            </a:xfrm>
          </p:grpSpPr>
          <p:sp>
            <p:nvSpPr>
              <p:cNvPr id="28705"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6"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7"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8"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9"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0"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91" name="Group 200" hidden="1"/>
            <p:cNvGrpSpPr>
              <a:grpSpLocks/>
            </p:cNvGrpSpPr>
            <p:nvPr/>
          </p:nvGrpSpPr>
          <p:grpSpPr bwMode="auto">
            <a:xfrm>
              <a:off x="530352" y="2971800"/>
              <a:ext cx="8997696" cy="612648"/>
              <a:chOff x="530352" y="2971800"/>
              <a:chExt cx="8997696" cy="612648"/>
            </a:xfrm>
          </p:grpSpPr>
          <p:sp>
            <p:nvSpPr>
              <p:cNvPr id="28699"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0"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1"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2"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3"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4"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92" name="Group 100" hidden="1"/>
            <p:cNvGrpSpPr>
              <a:grpSpLocks/>
            </p:cNvGrpSpPr>
            <p:nvPr/>
          </p:nvGrpSpPr>
          <p:grpSpPr bwMode="auto">
            <a:xfrm>
              <a:off x="530352" y="2212848"/>
              <a:ext cx="8997696" cy="612648"/>
              <a:chOff x="530352" y="2212848"/>
              <a:chExt cx="8997696" cy="612648"/>
            </a:xfrm>
          </p:grpSpPr>
          <p:sp>
            <p:nvSpPr>
              <p:cNvPr id="28693"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4"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5"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6"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7"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8"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28675" name="Title 2"/>
          <p:cNvSpPr>
            <a:spLocks noGrp="1"/>
          </p:cNvSpPr>
          <p:nvPr>
            <p:ph type="title"/>
          </p:nvPr>
        </p:nvSpPr>
        <p:spPr>
          <a:xfrm>
            <a:off x="520700" y="911225"/>
            <a:ext cx="8997950" cy="688975"/>
          </a:xfrm>
        </p:spPr>
        <p:txBody>
          <a:bodyPr/>
          <a:lstStyle/>
          <a:p>
            <a:r>
              <a:rPr lang="en-US" smtClean="0">
                <a:solidFill>
                  <a:schemeClr val="tx2"/>
                </a:solidFill>
              </a:rPr>
              <a:t>Our mandate is to put India on a world map as a Manufacturing hub</a:t>
            </a:r>
            <a:endParaRPr lang="en-GB" smtClean="0"/>
          </a:p>
        </p:txBody>
      </p:sp>
      <p:sp>
        <p:nvSpPr>
          <p:cNvPr id="28676" name="Page Number"/>
          <p:cNvSpPr txBox="1">
            <a:spLocks noChangeArrowheads="1"/>
          </p:cNvSpPr>
          <p:nvPr>
            <p:custDataLst>
              <p:tags r:id="rId2"/>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4</a:t>
            </a:r>
          </a:p>
        </p:txBody>
      </p:sp>
      <p:sp>
        <p:nvSpPr>
          <p:cNvPr id="28678" name="Section Header" hidden="1"/>
          <p:cNvSpPr txBox="1">
            <a:spLocks noChangeArrowheads="1"/>
          </p:cNvSpPr>
          <p:nvPr>
            <p:custDataLst>
              <p:tags r:id="rId3"/>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53" name="Rectangle 52"/>
          <p:cNvSpPr/>
          <p:nvPr/>
        </p:nvSpPr>
        <p:spPr>
          <a:xfrm>
            <a:off x="488950" y="1905000"/>
            <a:ext cx="8996363" cy="76200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chemeClr val="tx1"/>
                </a:solidFill>
                <a:latin typeface="+mj-lt"/>
              </a:rPr>
              <a:t>Promoting growth of manufacturing industry &amp; facilitating investment</a:t>
            </a:r>
          </a:p>
        </p:txBody>
      </p:sp>
      <p:sp>
        <p:nvSpPr>
          <p:cNvPr id="54" name="Rectangle 53"/>
          <p:cNvSpPr/>
          <p:nvPr/>
        </p:nvSpPr>
        <p:spPr>
          <a:xfrm>
            <a:off x="488950" y="28194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latin typeface="+mj-lt"/>
              </a:rPr>
              <a:t>Framing Foreign Direct Investment (FDI) Policy, facilitating foreign investment &amp; bilateral/multilateral engagements for industry and investment</a:t>
            </a:r>
          </a:p>
        </p:txBody>
      </p:sp>
      <p:sp>
        <p:nvSpPr>
          <p:cNvPr id="55" name="Rectangle 54"/>
          <p:cNvSpPr/>
          <p:nvPr/>
        </p:nvSpPr>
        <p:spPr>
          <a:xfrm>
            <a:off x="488950" y="37338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ysClr val="windowText" lastClr="000000"/>
                </a:solidFill>
                <a:latin typeface="+mj-lt"/>
              </a:rPr>
              <a:t>Administering intellectual property regime consistent with international commitments </a:t>
            </a:r>
          </a:p>
        </p:txBody>
      </p:sp>
      <p:sp>
        <p:nvSpPr>
          <p:cNvPr id="56" name="Rectangle 55"/>
          <p:cNvSpPr/>
          <p:nvPr/>
        </p:nvSpPr>
        <p:spPr>
          <a:xfrm>
            <a:off x="488950" y="46482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ysClr val="windowText" lastClr="000000"/>
                </a:solidFill>
                <a:latin typeface="+mj-lt"/>
              </a:rPr>
              <a:t>Facilitating development of industries through up-gradation of industrial infrastructure</a:t>
            </a:r>
          </a:p>
        </p:txBody>
      </p:sp>
      <p:sp>
        <p:nvSpPr>
          <p:cNvPr id="57" name="Rectangle 56"/>
          <p:cNvSpPr/>
          <p:nvPr/>
        </p:nvSpPr>
        <p:spPr>
          <a:xfrm>
            <a:off x="488950" y="55626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ysClr val="windowText" lastClr="000000"/>
                </a:solidFill>
                <a:latin typeface="+mj-lt"/>
              </a:rPr>
              <a:t>Responsibility as Administrative Ministry for specific  industries allocated to the Department, </a:t>
            </a:r>
            <a:r>
              <a:rPr lang="en-US" sz="1600" dirty="0" err="1">
                <a:solidFill>
                  <a:sysClr val="windowText" lastClr="000000"/>
                </a:solidFill>
                <a:latin typeface="+mj-lt"/>
              </a:rPr>
              <a:t>viz</a:t>
            </a:r>
            <a:r>
              <a:rPr lang="en-US" sz="1600" dirty="0">
                <a:solidFill>
                  <a:sysClr val="windowText" lastClr="000000"/>
                </a:solidFill>
                <a:latin typeface="+mj-lt"/>
              </a:rPr>
              <a:t> cement, paper, boiler, leather, rubber, light engineering, salt and consumer industries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id" hidden="1"/>
          <p:cNvGrpSpPr>
            <a:grpSpLocks/>
          </p:cNvGrpSpPr>
          <p:nvPr>
            <p:custDataLst>
              <p:tags r:id="rId2"/>
            </p:custDataLst>
          </p:nvPr>
        </p:nvGrpSpPr>
        <p:grpSpPr bwMode="auto">
          <a:xfrm>
            <a:off x="530225" y="685800"/>
            <a:ext cx="8997950" cy="6711950"/>
            <a:chOff x="530352" y="685800"/>
            <a:chExt cx="8997696" cy="6711696"/>
          </a:xfrm>
        </p:grpSpPr>
        <p:sp>
          <p:nvSpPr>
            <p:cNvPr id="29704"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9705"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9706"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9707" name="Group 600" hidden="1"/>
            <p:cNvGrpSpPr>
              <a:grpSpLocks/>
            </p:cNvGrpSpPr>
            <p:nvPr/>
          </p:nvGrpSpPr>
          <p:grpSpPr bwMode="auto">
            <a:xfrm>
              <a:off x="530352" y="6016752"/>
              <a:ext cx="8997696" cy="612648"/>
              <a:chOff x="530352" y="6016752"/>
              <a:chExt cx="8997696" cy="612648"/>
            </a:xfrm>
          </p:grpSpPr>
          <p:sp>
            <p:nvSpPr>
              <p:cNvPr id="29743"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4"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5"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6"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7"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8"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08" name="Group 500" hidden="1"/>
            <p:cNvGrpSpPr>
              <a:grpSpLocks/>
            </p:cNvGrpSpPr>
            <p:nvPr/>
          </p:nvGrpSpPr>
          <p:grpSpPr bwMode="auto">
            <a:xfrm>
              <a:off x="530352" y="5257800"/>
              <a:ext cx="8997696" cy="612648"/>
              <a:chOff x="530352" y="5257800"/>
              <a:chExt cx="8997696" cy="612648"/>
            </a:xfrm>
          </p:grpSpPr>
          <p:sp>
            <p:nvSpPr>
              <p:cNvPr id="29737"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8"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9"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0"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1"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2"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09" name="Group 400" hidden="1"/>
            <p:cNvGrpSpPr>
              <a:grpSpLocks/>
            </p:cNvGrpSpPr>
            <p:nvPr/>
          </p:nvGrpSpPr>
          <p:grpSpPr bwMode="auto">
            <a:xfrm>
              <a:off x="530352" y="4498848"/>
              <a:ext cx="8997696" cy="612648"/>
              <a:chOff x="530352" y="4498848"/>
              <a:chExt cx="8997696" cy="612648"/>
            </a:xfrm>
          </p:grpSpPr>
          <p:sp>
            <p:nvSpPr>
              <p:cNvPr id="29731"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2"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3"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4"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5"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6"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10" name="Group 300" hidden="1"/>
            <p:cNvGrpSpPr>
              <a:grpSpLocks/>
            </p:cNvGrpSpPr>
            <p:nvPr/>
          </p:nvGrpSpPr>
          <p:grpSpPr bwMode="auto">
            <a:xfrm>
              <a:off x="530352" y="3730752"/>
              <a:ext cx="8997696" cy="612648"/>
              <a:chOff x="530352" y="3730752"/>
              <a:chExt cx="8997696" cy="612648"/>
            </a:xfrm>
          </p:grpSpPr>
          <p:sp>
            <p:nvSpPr>
              <p:cNvPr id="29725"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6"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7"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8"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9"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0"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11" name="Group 200" hidden="1"/>
            <p:cNvGrpSpPr>
              <a:grpSpLocks/>
            </p:cNvGrpSpPr>
            <p:nvPr/>
          </p:nvGrpSpPr>
          <p:grpSpPr bwMode="auto">
            <a:xfrm>
              <a:off x="530352" y="2971800"/>
              <a:ext cx="8997696" cy="612648"/>
              <a:chOff x="530352" y="2971800"/>
              <a:chExt cx="8997696" cy="612648"/>
            </a:xfrm>
          </p:grpSpPr>
          <p:sp>
            <p:nvSpPr>
              <p:cNvPr id="29719"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0"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1"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2"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3"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4"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12" name="Group 100" hidden="1"/>
            <p:cNvGrpSpPr>
              <a:grpSpLocks/>
            </p:cNvGrpSpPr>
            <p:nvPr/>
          </p:nvGrpSpPr>
          <p:grpSpPr bwMode="auto">
            <a:xfrm>
              <a:off x="530352" y="2212848"/>
              <a:ext cx="8997696" cy="612648"/>
              <a:chOff x="530352" y="2212848"/>
              <a:chExt cx="8997696" cy="612648"/>
            </a:xfrm>
          </p:grpSpPr>
          <p:sp>
            <p:nvSpPr>
              <p:cNvPr id="29713"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4"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5"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6"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7"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8"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graphicFrame>
        <p:nvGraphicFramePr>
          <p:cNvPr id="54" name="Content Placeholder 53"/>
          <p:cNvGraphicFramePr>
            <a:graphicFrameLocks noGrp="1"/>
          </p:cNvGraphicFramePr>
          <p:nvPr>
            <p:ph sz="quarter" idx="15"/>
          </p:nvPr>
        </p:nvGraphicFramePr>
        <p:xfrm>
          <a:off x="530352" y="1905000"/>
          <a:ext cx="8766048"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700" name="Title 2"/>
          <p:cNvSpPr>
            <a:spLocks noGrp="1"/>
          </p:cNvSpPr>
          <p:nvPr>
            <p:ph type="title"/>
          </p:nvPr>
        </p:nvSpPr>
        <p:spPr>
          <a:xfrm>
            <a:off x="530225" y="838200"/>
            <a:ext cx="8997950" cy="685800"/>
          </a:xfrm>
        </p:spPr>
        <p:txBody>
          <a:bodyPr/>
          <a:lstStyle/>
          <a:p>
            <a:pPr algn="just"/>
            <a:r>
              <a:rPr lang="en-US" smtClean="0">
                <a:solidFill>
                  <a:schemeClr val="tx2"/>
                </a:solidFill>
              </a:rPr>
              <a:t>Three pillars for bringing out transformation in manufacturing have been defined</a:t>
            </a:r>
            <a:endParaRPr lang="en-GB" smtClean="0">
              <a:solidFill>
                <a:schemeClr val="tx2"/>
              </a:solidFill>
            </a:endParaRPr>
          </a:p>
        </p:txBody>
      </p:sp>
      <p:sp>
        <p:nvSpPr>
          <p:cNvPr id="29701"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5</a:t>
            </a:r>
          </a:p>
        </p:txBody>
      </p:sp>
      <p:sp>
        <p:nvSpPr>
          <p:cNvPr id="29703"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id" hidden="1"/>
          <p:cNvGrpSpPr>
            <a:grpSpLocks/>
          </p:cNvGrpSpPr>
          <p:nvPr>
            <p:custDataLst>
              <p:tags r:id="rId2"/>
            </p:custDataLst>
          </p:nvPr>
        </p:nvGrpSpPr>
        <p:grpSpPr bwMode="auto">
          <a:xfrm>
            <a:off x="530225" y="685800"/>
            <a:ext cx="8997950" cy="6711950"/>
            <a:chOff x="530352" y="685800"/>
            <a:chExt cx="8997696" cy="6711696"/>
          </a:xfrm>
        </p:grpSpPr>
        <p:sp>
          <p:nvSpPr>
            <p:cNvPr id="30729"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0730"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0731"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0732" name="Group 600" hidden="1"/>
            <p:cNvGrpSpPr>
              <a:grpSpLocks/>
            </p:cNvGrpSpPr>
            <p:nvPr/>
          </p:nvGrpSpPr>
          <p:grpSpPr bwMode="auto">
            <a:xfrm>
              <a:off x="530352" y="6016752"/>
              <a:ext cx="8997696" cy="612648"/>
              <a:chOff x="530352" y="6016752"/>
              <a:chExt cx="8997696" cy="612648"/>
            </a:xfrm>
          </p:grpSpPr>
          <p:sp>
            <p:nvSpPr>
              <p:cNvPr id="30768"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9"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0"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1"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2"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3"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3" name="Group 500" hidden="1"/>
            <p:cNvGrpSpPr>
              <a:grpSpLocks/>
            </p:cNvGrpSpPr>
            <p:nvPr/>
          </p:nvGrpSpPr>
          <p:grpSpPr bwMode="auto">
            <a:xfrm>
              <a:off x="530352" y="5257800"/>
              <a:ext cx="8997696" cy="612648"/>
              <a:chOff x="530352" y="5257800"/>
              <a:chExt cx="8997696" cy="612648"/>
            </a:xfrm>
          </p:grpSpPr>
          <p:sp>
            <p:nvSpPr>
              <p:cNvPr id="30762"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3"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4"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5"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6"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7"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4" name="Group 400" hidden="1"/>
            <p:cNvGrpSpPr>
              <a:grpSpLocks/>
            </p:cNvGrpSpPr>
            <p:nvPr/>
          </p:nvGrpSpPr>
          <p:grpSpPr bwMode="auto">
            <a:xfrm>
              <a:off x="530352" y="4498848"/>
              <a:ext cx="8997696" cy="612648"/>
              <a:chOff x="530352" y="4498848"/>
              <a:chExt cx="8997696" cy="612648"/>
            </a:xfrm>
          </p:grpSpPr>
          <p:sp>
            <p:nvSpPr>
              <p:cNvPr id="30756"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7"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8"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9"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0"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1"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5" name="Group 300" hidden="1"/>
            <p:cNvGrpSpPr>
              <a:grpSpLocks/>
            </p:cNvGrpSpPr>
            <p:nvPr/>
          </p:nvGrpSpPr>
          <p:grpSpPr bwMode="auto">
            <a:xfrm>
              <a:off x="530352" y="3730752"/>
              <a:ext cx="8997696" cy="612648"/>
              <a:chOff x="530352" y="3730752"/>
              <a:chExt cx="8997696" cy="612648"/>
            </a:xfrm>
          </p:grpSpPr>
          <p:sp>
            <p:nvSpPr>
              <p:cNvPr id="30750"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1"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2"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3"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4"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5"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6" name="Group 200" hidden="1"/>
            <p:cNvGrpSpPr>
              <a:grpSpLocks/>
            </p:cNvGrpSpPr>
            <p:nvPr/>
          </p:nvGrpSpPr>
          <p:grpSpPr bwMode="auto">
            <a:xfrm>
              <a:off x="530352" y="2971800"/>
              <a:ext cx="8997696" cy="612648"/>
              <a:chOff x="530352" y="2971800"/>
              <a:chExt cx="8997696" cy="612648"/>
            </a:xfrm>
          </p:grpSpPr>
          <p:sp>
            <p:nvSpPr>
              <p:cNvPr id="30744"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5"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6"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7"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8"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9"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7" name="Group 100" hidden="1"/>
            <p:cNvGrpSpPr>
              <a:grpSpLocks/>
            </p:cNvGrpSpPr>
            <p:nvPr/>
          </p:nvGrpSpPr>
          <p:grpSpPr bwMode="auto">
            <a:xfrm>
              <a:off x="530352" y="2212848"/>
              <a:ext cx="8997696" cy="612648"/>
              <a:chOff x="530352" y="2212848"/>
              <a:chExt cx="8997696" cy="612648"/>
            </a:xfrm>
          </p:grpSpPr>
          <p:sp>
            <p:nvSpPr>
              <p:cNvPr id="30738"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39"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0"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1"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2"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3"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graphicFrame>
        <p:nvGraphicFramePr>
          <p:cNvPr id="53" name="Content Placeholder 52"/>
          <p:cNvGraphicFramePr>
            <a:graphicFrameLocks noGrp="1"/>
          </p:cNvGraphicFramePr>
          <p:nvPr>
            <p:ph sz="quarter" idx="15"/>
          </p:nvPr>
        </p:nvGraphicFramePr>
        <p:xfrm>
          <a:off x="530352" y="1905000"/>
          <a:ext cx="8766048"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724" name="Title 2"/>
          <p:cNvSpPr>
            <a:spLocks noGrp="1"/>
          </p:cNvSpPr>
          <p:nvPr>
            <p:ph type="title"/>
          </p:nvPr>
        </p:nvSpPr>
        <p:spPr>
          <a:xfrm>
            <a:off x="530225" y="914400"/>
            <a:ext cx="8997950" cy="685800"/>
          </a:xfrm>
        </p:spPr>
        <p:txBody>
          <a:bodyPr/>
          <a:lstStyle/>
          <a:p>
            <a:pPr algn="just"/>
            <a:r>
              <a:rPr lang="en-GB" sz="2800" smtClean="0">
                <a:solidFill>
                  <a:schemeClr val="tx2"/>
                </a:solidFill>
              </a:rPr>
              <a:t>Improving Business Environment</a:t>
            </a:r>
          </a:p>
        </p:txBody>
      </p:sp>
      <p:sp>
        <p:nvSpPr>
          <p:cNvPr id="30725"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6</a:t>
            </a:r>
          </a:p>
        </p:txBody>
      </p:sp>
      <p:sp>
        <p:nvSpPr>
          <p:cNvPr id="30727"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54"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id" hidden="1"/>
          <p:cNvGrpSpPr>
            <a:grpSpLocks/>
          </p:cNvGrpSpPr>
          <p:nvPr>
            <p:custDataLst>
              <p:tags r:id="rId2"/>
            </p:custDataLst>
          </p:nvPr>
        </p:nvGrpSpPr>
        <p:grpSpPr bwMode="auto">
          <a:xfrm>
            <a:off x="530225" y="685800"/>
            <a:ext cx="8997950" cy="6711950"/>
            <a:chOff x="530352" y="685800"/>
            <a:chExt cx="8997696" cy="6711696"/>
          </a:xfrm>
        </p:grpSpPr>
        <p:sp>
          <p:nvSpPr>
            <p:cNvPr id="31753"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1754"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1755"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1756" name="Group 600" hidden="1"/>
            <p:cNvGrpSpPr>
              <a:grpSpLocks/>
            </p:cNvGrpSpPr>
            <p:nvPr/>
          </p:nvGrpSpPr>
          <p:grpSpPr bwMode="auto">
            <a:xfrm>
              <a:off x="530352" y="6016752"/>
              <a:ext cx="8997696" cy="612648"/>
              <a:chOff x="530352" y="6016752"/>
              <a:chExt cx="8997696" cy="612648"/>
            </a:xfrm>
          </p:grpSpPr>
          <p:sp>
            <p:nvSpPr>
              <p:cNvPr id="31792"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3"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4"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5"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6"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7"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57" name="Group 500" hidden="1"/>
            <p:cNvGrpSpPr>
              <a:grpSpLocks/>
            </p:cNvGrpSpPr>
            <p:nvPr/>
          </p:nvGrpSpPr>
          <p:grpSpPr bwMode="auto">
            <a:xfrm>
              <a:off x="530352" y="5257800"/>
              <a:ext cx="8997696" cy="612648"/>
              <a:chOff x="530352" y="5257800"/>
              <a:chExt cx="8997696" cy="612648"/>
            </a:xfrm>
          </p:grpSpPr>
          <p:sp>
            <p:nvSpPr>
              <p:cNvPr id="31786"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7"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8"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9"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0"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1"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58" name="Group 400" hidden="1"/>
            <p:cNvGrpSpPr>
              <a:grpSpLocks/>
            </p:cNvGrpSpPr>
            <p:nvPr/>
          </p:nvGrpSpPr>
          <p:grpSpPr bwMode="auto">
            <a:xfrm>
              <a:off x="530352" y="4498848"/>
              <a:ext cx="8997696" cy="612648"/>
              <a:chOff x="530352" y="4498848"/>
              <a:chExt cx="8997696" cy="612648"/>
            </a:xfrm>
          </p:grpSpPr>
          <p:sp>
            <p:nvSpPr>
              <p:cNvPr id="31780"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1"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2"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3"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4"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5"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59" name="Group 300" hidden="1"/>
            <p:cNvGrpSpPr>
              <a:grpSpLocks/>
            </p:cNvGrpSpPr>
            <p:nvPr/>
          </p:nvGrpSpPr>
          <p:grpSpPr bwMode="auto">
            <a:xfrm>
              <a:off x="530352" y="3730752"/>
              <a:ext cx="8997696" cy="612648"/>
              <a:chOff x="530352" y="3730752"/>
              <a:chExt cx="8997696" cy="612648"/>
            </a:xfrm>
          </p:grpSpPr>
          <p:sp>
            <p:nvSpPr>
              <p:cNvPr id="31774"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5"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6"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7"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8"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9"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60" name="Group 200" hidden="1"/>
            <p:cNvGrpSpPr>
              <a:grpSpLocks/>
            </p:cNvGrpSpPr>
            <p:nvPr/>
          </p:nvGrpSpPr>
          <p:grpSpPr bwMode="auto">
            <a:xfrm>
              <a:off x="530352" y="2971800"/>
              <a:ext cx="8997696" cy="612648"/>
              <a:chOff x="530352" y="2971800"/>
              <a:chExt cx="8997696" cy="612648"/>
            </a:xfrm>
          </p:grpSpPr>
          <p:sp>
            <p:nvSpPr>
              <p:cNvPr id="31768"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9"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0"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1"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2"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3"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61" name="Group 100" hidden="1"/>
            <p:cNvGrpSpPr>
              <a:grpSpLocks/>
            </p:cNvGrpSpPr>
            <p:nvPr/>
          </p:nvGrpSpPr>
          <p:grpSpPr bwMode="auto">
            <a:xfrm>
              <a:off x="530352" y="2212848"/>
              <a:ext cx="8997696" cy="612648"/>
              <a:chOff x="530352" y="2212848"/>
              <a:chExt cx="8997696" cy="612648"/>
            </a:xfrm>
          </p:grpSpPr>
          <p:sp>
            <p:nvSpPr>
              <p:cNvPr id="31762"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3"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4"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5"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6"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7"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graphicFrame>
        <p:nvGraphicFramePr>
          <p:cNvPr id="53" name="Content Placeholder 52"/>
          <p:cNvGraphicFramePr>
            <a:graphicFrameLocks noGrp="1"/>
          </p:cNvGraphicFramePr>
          <p:nvPr>
            <p:ph sz="quarter" idx="15"/>
          </p:nvPr>
        </p:nvGraphicFramePr>
        <p:xfrm>
          <a:off x="530352" y="1905000"/>
          <a:ext cx="8766048"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1748" name="Title 2"/>
          <p:cNvSpPr>
            <a:spLocks noGrp="1"/>
          </p:cNvSpPr>
          <p:nvPr>
            <p:ph type="title"/>
          </p:nvPr>
        </p:nvSpPr>
        <p:spPr>
          <a:xfrm>
            <a:off x="530225" y="914400"/>
            <a:ext cx="8997950" cy="685800"/>
          </a:xfrm>
        </p:spPr>
        <p:txBody>
          <a:bodyPr/>
          <a:lstStyle/>
          <a:p>
            <a:pPr algn="just"/>
            <a:r>
              <a:rPr lang="en-GB" sz="2800" smtClean="0">
                <a:solidFill>
                  <a:schemeClr val="tx2"/>
                </a:solidFill>
              </a:rPr>
              <a:t>Improving Business Environment</a:t>
            </a:r>
          </a:p>
        </p:txBody>
      </p:sp>
      <p:sp>
        <p:nvSpPr>
          <p:cNvPr id="31749"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7</a:t>
            </a:r>
          </a:p>
        </p:txBody>
      </p:sp>
      <p:sp>
        <p:nvSpPr>
          <p:cNvPr id="31751"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54"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id" hidden="1"/>
          <p:cNvGrpSpPr>
            <a:grpSpLocks/>
          </p:cNvGrpSpPr>
          <p:nvPr>
            <p:custDataLst>
              <p:tags r:id="rId2"/>
            </p:custDataLst>
          </p:nvPr>
        </p:nvGrpSpPr>
        <p:grpSpPr bwMode="auto">
          <a:xfrm>
            <a:off x="530225" y="685800"/>
            <a:ext cx="8997950" cy="6711950"/>
            <a:chOff x="530352" y="685800"/>
            <a:chExt cx="8997696" cy="6711696"/>
          </a:xfrm>
        </p:grpSpPr>
        <p:sp>
          <p:nvSpPr>
            <p:cNvPr id="3278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278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278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2788" name="Group 600" hidden="1"/>
            <p:cNvGrpSpPr>
              <a:grpSpLocks/>
            </p:cNvGrpSpPr>
            <p:nvPr/>
          </p:nvGrpSpPr>
          <p:grpSpPr bwMode="auto">
            <a:xfrm>
              <a:off x="530352" y="6016752"/>
              <a:ext cx="8997696" cy="612648"/>
              <a:chOff x="530352" y="6016752"/>
              <a:chExt cx="8997696" cy="612648"/>
            </a:xfrm>
          </p:grpSpPr>
          <p:sp>
            <p:nvSpPr>
              <p:cNvPr id="3282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89" name="Group 500" hidden="1"/>
            <p:cNvGrpSpPr>
              <a:grpSpLocks/>
            </p:cNvGrpSpPr>
            <p:nvPr/>
          </p:nvGrpSpPr>
          <p:grpSpPr bwMode="auto">
            <a:xfrm>
              <a:off x="530352" y="5257800"/>
              <a:ext cx="8997696" cy="612648"/>
              <a:chOff x="530352" y="5257800"/>
              <a:chExt cx="8997696" cy="612648"/>
            </a:xfrm>
          </p:grpSpPr>
          <p:sp>
            <p:nvSpPr>
              <p:cNvPr id="3281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0" name="Group 400" hidden="1"/>
            <p:cNvGrpSpPr>
              <a:grpSpLocks/>
            </p:cNvGrpSpPr>
            <p:nvPr/>
          </p:nvGrpSpPr>
          <p:grpSpPr bwMode="auto">
            <a:xfrm>
              <a:off x="530352" y="4498848"/>
              <a:ext cx="8997696" cy="612648"/>
              <a:chOff x="530352" y="4498848"/>
              <a:chExt cx="8997696" cy="612648"/>
            </a:xfrm>
          </p:grpSpPr>
          <p:sp>
            <p:nvSpPr>
              <p:cNvPr id="3281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1" name="Group 300" hidden="1"/>
            <p:cNvGrpSpPr>
              <a:grpSpLocks/>
            </p:cNvGrpSpPr>
            <p:nvPr/>
          </p:nvGrpSpPr>
          <p:grpSpPr bwMode="auto">
            <a:xfrm>
              <a:off x="530352" y="3730752"/>
              <a:ext cx="8997696" cy="612648"/>
              <a:chOff x="530352" y="3730752"/>
              <a:chExt cx="8997696" cy="612648"/>
            </a:xfrm>
          </p:grpSpPr>
          <p:sp>
            <p:nvSpPr>
              <p:cNvPr id="3280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2" name="Group 200" hidden="1"/>
            <p:cNvGrpSpPr>
              <a:grpSpLocks/>
            </p:cNvGrpSpPr>
            <p:nvPr/>
          </p:nvGrpSpPr>
          <p:grpSpPr bwMode="auto">
            <a:xfrm>
              <a:off x="530352" y="2971800"/>
              <a:ext cx="8997696" cy="612648"/>
              <a:chOff x="530352" y="2971800"/>
              <a:chExt cx="8997696" cy="612648"/>
            </a:xfrm>
          </p:grpSpPr>
          <p:sp>
            <p:nvSpPr>
              <p:cNvPr id="3280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3" name="Group 100" hidden="1"/>
            <p:cNvGrpSpPr>
              <a:grpSpLocks/>
            </p:cNvGrpSpPr>
            <p:nvPr/>
          </p:nvGrpSpPr>
          <p:grpSpPr bwMode="auto">
            <a:xfrm>
              <a:off x="530352" y="2212848"/>
              <a:ext cx="8997696" cy="612648"/>
              <a:chOff x="530352" y="2212848"/>
              <a:chExt cx="8997696" cy="612648"/>
            </a:xfrm>
          </p:grpSpPr>
          <p:sp>
            <p:nvSpPr>
              <p:cNvPr id="3279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2" name="Content Placeholder 1"/>
          <p:cNvSpPr>
            <a:spLocks noGrp="1"/>
          </p:cNvSpPr>
          <p:nvPr>
            <p:ph sz="quarter" idx="15"/>
            <p:custDataLst>
              <p:tags r:id="rId3"/>
            </p:custDataLst>
          </p:nvPr>
        </p:nvSpPr>
        <p:spPr>
          <a:xfrm>
            <a:off x="762000" y="2514600"/>
            <a:ext cx="3429000" cy="1371600"/>
          </a:xfrm>
        </p:spPr>
        <p:style>
          <a:lnRef idx="2">
            <a:schemeClr val="accent1"/>
          </a:lnRef>
          <a:fillRef idx="1">
            <a:schemeClr val="lt1"/>
          </a:fillRef>
          <a:effectRef idx="0">
            <a:schemeClr val="accent1"/>
          </a:effectRef>
          <a:fontRef idx="minor">
            <a:schemeClr val="dk1"/>
          </a:fontRef>
        </p:style>
        <p:txBody>
          <a:bodyPr rtlCol="0" anchor="ctr">
            <a:noAutofit/>
          </a:bodyPr>
          <a:lstStyle/>
          <a:p>
            <a:pPr marL="0" lvl="1" indent="0" defTabSz="1018824" fontAlgn="auto">
              <a:lnSpc>
                <a:spcPct val="115000"/>
              </a:lnSpc>
              <a:spcBef>
                <a:spcPts val="0"/>
              </a:spcBef>
              <a:spcAft>
                <a:spcPts val="0"/>
              </a:spcAft>
              <a:buFont typeface="Georgia" pitchFamily="18" charset="0"/>
              <a:buNone/>
              <a:defRPr/>
            </a:pPr>
            <a:r>
              <a:rPr lang="en-US" altLang="en-US" sz="1600" i="1" dirty="0">
                <a:latin typeface="+mj-lt"/>
                <a:cs typeface="Arial" charset="0"/>
              </a:rPr>
              <a:t>Delhi-Mumbai Industrial Corridor</a:t>
            </a:r>
            <a:r>
              <a:rPr lang="en-US" altLang="en-US" sz="1600" dirty="0">
                <a:latin typeface="+mj-lt"/>
                <a:cs typeface="Arial" charset="0"/>
              </a:rPr>
              <a:t>: </a:t>
            </a:r>
            <a:endParaRPr lang="en-US" altLang="en-US" sz="1600" dirty="0" smtClean="0">
              <a:latin typeface="+mj-lt"/>
              <a:cs typeface="Arial" charset="0"/>
            </a:endParaRPr>
          </a:p>
          <a:p>
            <a:pPr marL="0" lvl="1" indent="0" defTabSz="1018824" fontAlgn="auto">
              <a:lnSpc>
                <a:spcPct val="115000"/>
              </a:lnSpc>
              <a:spcBef>
                <a:spcPts val="0"/>
              </a:spcBef>
              <a:spcAft>
                <a:spcPts val="0"/>
              </a:spcAft>
              <a:buFont typeface="Georgia" pitchFamily="18" charset="0"/>
              <a:buNone/>
              <a:defRPr/>
            </a:pPr>
            <a:r>
              <a:rPr lang="en-US" altLang="en-US" sz="1600" dirty="0" smtClean="0">
                <a:latin typeface="+mj-lt"/>
                <a:cs typeface="Arial" charset="0"/>
              </a:rPr>
              <a:t>work </a:t>
            </a:r>
            <a:r>
              <a:rPr lang="en-US" altLang="en-US" sz="1600" dirty="0">
                <a:latin typeface="+mj-lt"/>
                <a:cs typeface="Arial" charset="0"/>
              </a:rPr>
              <a:t>on 5 smart cities in </a:t>
            </a:r>
            <a:r>
              <a:rPr lang="en-US" altLang="en-US" sz="1600" dirty="0" smtClean="0">
                <a:latin typeface="+mj-lt"/>
                <a:cs typeface="Arial" charset="0"/>
              </a:rPr>
              <a:t>progress: </a:t>
            </a:r>
          </a:p>
          <a:p>
            <a:pPr marL="0" lvl="1" indent="0" defTabSz="1018824" fontAlgn="auto">
              <a:lnSpc>
                <a:spcPct val="115000"/>
              </a:lnSpc>
              <a:spcBef>
                <a:spcPts val="0"/>
              </a:spcBef>
              <a:spcAft>
                <a:spcPts val="0"/>
              </a:spcAft>
              <a:buFont typeface="Georgia" pitchFamily="18" charset="0"/>
              <a:buNone/>
              <a:defRPr/>
            </a:pPr>
            <a:r>
              <a:rPr lang="en-US" sz="1600" dirty="0" err="1" smtClean="0">
                <a:latin typeface="+mj-lt"/>
                <a:ea typeface="Calibri"/>
                <a:cs typeface="Arial" charset="0"/>
              </a:rPr>
              <a:t>Dholera</a:t>
            </a:r>
            <a:r>
              <a:rPr lang="en-US" sz="1600" dirty="0" smtClean="0">
                <a:latin typeface="+mj-lt"/>
                <a:ea typeface="Calibri"/>
                <a:cs typeface="Arial" charset="0"/>
              </a:rPr>
              <a:t>, </a:t>
            </a:r>
            <a:r>
              <a:rPr lang="en-US" sz="1600" dirty="0" err="1" smtClean="0">
                <a:latin typeface="+mj-lt"/>
                <a:ea typeface="Calibri"/>
                <a:cs typeface="Arial" charset="0"/>
              </a:rPr>
              <a:t>Shendra-Bidkin</a:t>
            </a:r>
            <a:r>
              <a:rPr lang="en-US" sz="1600" dirty="0" smtClean="0">
                <a:latin typeface="+mj-lt"/>
                <a:ea typeface="Calibri"/>
                <a:cs typeface="Arial" charset="0"/>
              </a:rPr>
              <a:t>, Greater </a:t>
            </a:r>
            <a:r>
              <a:rPr lang="en-US" sz="1600" dirty="0">
                <a:latin typeface="+mj-lt"/>
                <a:ea typeface="Calibri"/>
                <a:cs typeface="Arial" charset="0"/>
              </a:rPr>
              <a:t>Noida </a:t>
            </a:r>
            <a:r>
              <a:rPr lang="en-US" sz="1600" dirty="0" smtClean="0">
                <a:latin typeface="+mj-lt"/>
                <a:ea typeface="Calibri"/>
                <a:cs typeface="Arial" charset="0"/>
              </a:rPr>
              <a:t>, Ujjain and Gurgaon</a:t>
            </a:r>
            <a:endParaRPr lang="en-GB" sz="1600" dirty="0">
              <a:latin typeface="+mj-lt"/>
              <a:ea typeface="Calibri"/>
            </a:endParaRPr>
          </a:p>
        </p:txBody>
      </p:sp>
      <p:sp>
        <p:nvSpPr>
          <p:cNvPr id="32772" name="Title 2"/>
          <p:cNvSpPr>
            <a:spLocks noGrp="1"/>
          </p:cNvSpPr>
          <p:nvPr>
            <p:ph type="title"/>
          </p:nvPr>
        </p:nvSpPr>
        <p:spPr>
          <a:xfrm>
            <a:off x="530225" y="914400"/>
            <a:ext cx="8997950" cy="685800"/>
          </a:xfrm>
        </p:spPr>
        <p:txBody>
          <a:bodyPr/>
          <a:lstStyle/>
          <a:p>
            <a:pPr algn="just"/>
            <a:r>
              <a:rPr lang="en-GB" sz="2800" smtClean="0">
                <a:solidFill>
                  <a:schemeClr val="tx2"/>
                </a:solidFill>
              </a:rPr>
              <a:t>Enabling manufacturing </a:t>
            </a:r>
          </a:p>
        </p:txBody>
      </p:sp>
      <p:sp>
        <p:nvSpPr>
          <p:cNvPr id="32773" name="Page Number"/>
          <p:cNvSpPr txBox="1">
            <a:spLocks noChangeArrowheads="1"/>
          </p:cNvSpPr>
          <p:nvPr>
            <p:custDataLst>
              <p:tags r:id="rId4"/>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8</a:t>
            </a:r>
          </a:p>
        </p:txBody>
      </p:sp>
      <p:sp>
        <p:nvSpPr>
          <p:cNvPr id="32774" name="Section Header" hidden="1"/>
          <p:cNvSpPr txBox="1">
            <a:spLocks noChangeArrowheads="1"/>
          </p:cNvSpPr>
          <p:nvPr>
            <p:custDataLst>
              <p:tags r:id="rId5"/>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2775"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US" b="1">
                <a:solidFill>
                  <a:schemeClr val="bg1"/>
                </a:solidFill>
                <a:latin typeface="Georgia" pitchFamily="18" charset="0"/>
              </a:rPr>
              <a:t> Impetus on developing Industrial Corridors and Smart Cities</a:t>
            </a:r>
          </a:p>
        </p:txBody>
      </p:sp>
      <p:sp>
        <p:nvSpPr>
          <p:cNvPr id="54" name="Content Placeholder 1"/>
          <p:cNvSpPr txBox="1">
            <a:spLocks/>
          </p:cNvSpPr>
          <p:nvPr>
            <p:custDataLst>
              <p:tags r:id="rId6"/>
            </p:custDataLst>
          </p:nvPr>
        </p:nvSpPr>
        <p:spPr>
          <a:xfrm>
            <a:off x="2378075" y="4087813"/>
            <a:ext cx="5318125" cy="1450975"/>
          </a:xfrm>
          <a:prstGeom prst="rect">
            <a:avLst/>
          </a:prstGeom>
          <a:solidFill>
            <a:schemeClr val="tx2">
              <a:lumMod val="75000"/>
            </a:schemeClr>
          </a:solidFill>
        </p:spPr>
        <p:txBody>
          <a:bodyPr lIns="0" tIns="0" rIns="0" bIns="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algn="ctr" fontAlgn="auto">
              <a:lnSpc>
                <a:spcPct val="115000"/>
              </a:lnSpc>
              <a:spcBef>
                <a:spcPts val="600"/>
              </a:spcBef>
              <a:spcAft>
                <a:spcPts val="600"/>
              </a:spcAft>
              <a:buFont typeface="Georgia" pitchFamily="18" charset="0"/>
              <a:buNone/>
              <a:defRPr/>
            </a:pPr>
            <a:r>
              <a:rPr lang="en-IN" altLang="en-US" sz="1600" b="1" dirty="0" smtClean="0">
                <a:solidFill>
                  <a:schemeClr val="bg1"/>
                </a:solidFill>
                <a:latin typeface="+mj-lt"/>
                <a:cs typeface="Arial" charset="0"/>
              </a:rPr>
              <a:t>A new ‘National Industrial Corridor Development Authority’ being created to coordinate, integrate, monitor and supervise development of all Industrial Corridors. </a:t>
            </a:r>
            <a:endParaRPr lang="en-GB" sz="1600" b="1" dirty="0">
              <a:solidFill>
                <a:schemeClr val="bg1"/>
              </a:solidFill>
              <a:latin typeface="+mj-lt"/>
              <a:ea typeface="Calibri"/>
            </a:endParaRPr>
          </a:p>
        </p:txBody>
      </p:sp>
      <p:sp>
        <p:nvSpPr>
          <p:cNvPr id="55" name="Content Placeholder 1"/>
          <p:cNvSpPr txBox="1">
            <a:spLocks/>
          </p:cNvSpPr>
          <p:nvPr>
            <p:custDataLst>
              <p:tags r:id="rId7"/>
            </p:custDataLst>
          </p:nvPr>
        </p:nvSpPr>
        <p:spPr>
          <a:xfrm>
            <a:off x="5867400" y="2511425"/>
            <a:ext cx="3578225" cy="1371600"/>
          </a:xfrm>
          <a:prstGeom prst="rect">
            <a:avLst/>
          </a:prstGeom>
        </p:spPr>
        <p:style>
          <a:lnRef idx="2">
            <a:schemeClr val="accent1"/>
          </a:lnRef>
          <a:fillRef idx="1">
            <a:schemeClr val="lt1"/>
          </a:fillRef>
          <a:effectRef idx="0">
            <a:schemeClr val="accent1"/>
          </a:effectRef>
          <a:fontRef idx="minor">
            <a:schemeClr val="dk1"/>
          </a:fontRef>
        </p:style>
        <p:txBody>
          <a:bodyPr tIns="91440" bIns="9144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fontAlgn="auto">
              <a:lnSpc>
                <a:spcPct val="115000"/>
              </a:lnSpc>
              <a:spcBef>
                <a:spcPts val="600"/>
              </a:spcBef>
              <a:spcAft>
                <a:spcPts val="600"/>
              </a:spcAft>
              <a:buFont typeface="Georgia" pitchFamily="18" charset="0"/>
              <a:buNone/>
              <a:defRPr/>
            </a:pPr>
            <a:r>
              <a:rPr lang="en-IN" altLang="en-US" sz="1600" i="1" dirty="0">
                <a:latin typeface="+mj-lt"/>
                <a:cs typeface="Arial" charset="0"/>
              </a:rPr>
              <a:t>Chennai-Bengaluru Industrial </a:t>
            </a:r>
            <a:r>
              <a:rPr lang="en-IN" altLang="en-US" sz="1600" dirty="0">
                <a:latin typeface="+mj-lt"/>
                <a:cs typeface="Arial" charset="0"/>
              </a:rPr>
              <a:t>Corridor:  Master Planning for 3 new Industrial Nodes [</a:t>
            </a:r>
            <a:r>
              <a:rPr lang="en-IN" altLang="en-US" sz="1600" dirty="0" err="1">
                <a:latin typeface="+mj-lt"/>
                <a:cs typeface="Arial" charset="0"/>
              </a:rPr>
              <a:t>Ponneri</a:t>
            </a:r>
            <a:r>
              <a:rPr lang="en-IN" altLang="en-US" sz="1600" dirty="0">
                <a:latin typeface="+mj-lt"/>
                <a:cs typeface="Arial" charset="0"/>
              </a:rPr>
              <a:t> (TN), </a:t>
            </a:r>
            <a:r>
              <a:rPr lang="en-IN" altLang="en-US" sz="1600" dirty="0" err="1">
                <a:latin typeface="+mj-lt"/>
                <a:cs typeface="Arial" charset="0"/>
              </a:rPr>
              <a:t>Krishnapatnam</a:t>
            </a:r>
            <a:r>
              <a:rPr lang="en-IN" altLang="en-US" sz="1600" dirty="0">
                <a:latin typeface="+mj-lt"/>
                <a:cs typeface="Arial" charset="0"/>
              </a:rPr>
              <a:t> (AP), </a:t>
            </a:r>
            <a:r>
              <a:rPr lang="en-IN" altLang="en-US" sz="1600" dirty="0" err="1">
                <a:latin typeface="+mj-lt"/>
                <a:cs typeface="Arial" charset="0"/>
              </a:rPr>
              <a:t>Tumkur</a:t>
            </a:r>
            <a:r>
              <a:rPr lang="en-IN" altLang="en-US" sz="1600" dirty="0">
                <a:latin typeface="+mj-lt"/>
                <a:cs typeface="Arial" charset="0"/>
              </a:rPr>
              <a:t> (Karnataka)] in progress</a:t>
            </a:r>
            <a:r>
              <a:rPr lang="en-IN" altLang="en-US" sz="1600" dirty="0" smtClean="0">
                <a:latin typeface="+mj-lt"/>
                <a:cs typeface="Arial" charset="0"/>
              </a:rPr>
              <a:t>.</a:t>
            </a:r>
            <a:endParaRPr lang="en-IN" altLang="en-US" sz="1600" dirty="0">
              <a:latin typeface="+mj-lt"/>
              <a:cs typeface="Arial" charset="0"/>
            </a:endParaRPr>
          </a:p>
        </p:txBody>
      </p:sp>
      <p:sp>
        <p:nvSpPr>
          <p:cNvPr id="56" name="Content Placeholder 1"/>
          <p:cNvSpPr txBox="1">
            <a:spLocks/>
          </p:cNvSpPr>
          <p:nvPr>
            <p:custDataLst>
              <p:tags r:id="rId8"/>
            </p:custDataLst>
          </p:nvPr>
        </p:nvSpPr>
        <p:spPr>
          <a:xfrm>
            <a:off x="5791200" y="5715000"/>
            <a:ext cx="3654425" cy="1371600"/>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fontAlgn="auto">
              <a:lnSpc>
                <a:spcPct val="115000"/>
              </a:lnSpc>
              <a:spcBef>
                <a:spcPts val="600"/>
              </a:spcBef>
              <a:spcAft>
                <a:spcPts val="600"/>
              </a:spcAft>
              <a:buFont typeface="Georgia" pitchFamily="18" charset="0"/>
              <a:buNone/>
              <a:defRPr/>
            </a:pPr>
            <a:r>
              <a:rPr lang="en-US" sz="1600" i="1" dirty="0">
                <a:latin typeface="+mj-lt"/>
                <a:ea typeface="Calibri"/>
              </a:rPr>
              <a:t>Amritsar-Kolkata Industrial Corridor</a:t>
            </a:r>
            <a:r>
              <a:rPr lang="en-US" sz="1600" dirty="0">
                <a:latin typeface="+mj-lt"/>
                <a:ea typeface="Calibri"/>
              </a:rPr>
              <a:t>: </a:t>
            </a:r>
            <a:endParaRPr lang="en-US" sz="1600" dirty="0" smtClean="0">
              <a:latin typeface="+mj-lt"/>
              <a:ea typeface="Calibri"/>
            </a:endParaRPr>
          </a:p>
          <a:p>
            <a:pPr marL="0" lvl="1" indent="0" fontAlgn="auto">
              <a:lnSpc>
                <a:spcPct val="115000"/>
              </a:lnSpc>
              <a:spcBef>
                <a:spcPts val="600"/>
              </a:spcBef>
              <a:spcAft>
                <a:spcPts val="600"/>
              </a:spcAft>
              <a:buFont typeface="Georgia" pitchFamily="18" charset="0"/>
              <a:buNone/>
              <a:defRPr/>
            </a:pPr>
            <a:r>
              <a:rPr lang="en-US" sz="1600" dirty="0" smtClean="0">
                <a:latin typeface="+mj-lt"/>
                <a:ea typeface="Calibri"/>
              </a:rPr>
              <a:t>DMICDC  </a:t>
            </a:r>
            <a:r>
              <a:rPr lang="en-US" sz="1600" dirty="0">
                <a:latin typeface="+mj-lt"/>
                <a:ea typeface="Calibri"/>
              </a:rPr>
              <a:t>selected as Nodal Agency for doing Feasibility Study, which is being conducted at fast pace</a:t>
            </a:r>
            <a:r>
              <a:rPr lang="en-US" sz="1600" dirty="0" smtClean="0">
                <a:latin typeface="+mj-lt"/>
                <a:ea typeface="Calibri"/>
              </a:rPr>
              <a:t>.</a:t>
            </a:r>
            <a:endParaRPr lang="en-US" sz="1600" dirty="0">
              <a:latin typeface="+mj-lt"/>
              <a:ea typeface="Calibri"/>
            </a:endParaRPr>
          </a:p>
        </p:txBody>
      </p:sp>
      <p:sp>
        <p:nvSpPr>
          <p:cNvPr id="57" name="Content Placeholder 1"/>
          <p:cNvSpPr txBox="1">
            <a:spLocks/>
          </p:cNvSpPr>
          <p:nvPr>
            <p:custDataLst>
              <p:tags r:id="rId9"/>
            </p:custDataLst>
          </p:nvPr>
        </p:nvSpPr>
        <p:spPr>
          <a:xfrm>
            <a:off x="715963" y="5715000"/>
            <a:ext cx="3246437" cy="1371600"/>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fontAlgn="auto">
              <a:lnSpc>
                <a:spcPct val="115000"/>
              </a:lnSpc>
              <a:spcBef>
                <a:spcPts val="600"/>
              </a:spcBef>
              <a:spcAft>
                <a:spcPts val="600"/>
              </a:spcAft>
              <a:buFont typeface="Georgia" pitchFamily="18" charset="0"/>
              <a:buNone/>
              <a:defRPr/>
            </a:pPr>
            <a:r>
              <a:rPr lang="en-US" altLang="en-US" sz="1600" i="1" dirty="0">
                <a:latin typeface="+mj-lt"/>
                <a:cs typeface="Arial" charset="0"/>
              </a:rPr>
              <a:t>Chennai-</a:t>
            </a:r>
            <a:r>
              <a:rPr lang="en-US" altLang="en-US" sz="1600" i="1" dirty="0" err="1">
                <a:latin typeface="+mj-lt"/>
                <a:cs typeface="Arial" charset="0"/>
              </a:rPr>
              <a:t>Vizag</a:t>
            </a:r>
            <a:r>
              <a:rPr lang="en-US" altLang="en-US" sz="1600" i="1" dirty="0">
                <a:latin typeface="+mj-lt"/>
                <a:cs typeface="Arial" charset="0"/>
              </a:rPr>
              <a:t> Industrial Corridor</a:t>
            </a:r>
            <a:r>
              <a:rPr lang="en-US" altLang="en-US" sz="1600" dirty="0">
                <a:latin typeface="+mj-lt"/>
                <a:cs typeface="Arial" charset="0"/>
              </a:rPr>
              <a:t>: Feasibility Study commissioned by ADB.</a:t>
            </a:r>
          </a:p>
        </p:txBody>
      </p:sp>
      <p:sp>
        <p:nvSpPr>
          <p:cNvPr id="32780" name="Rectangle 57"/>
          <p:cNvSpPr>
            <a:spLocks noChangeArrowheads="1"/>
          </p:cNvSpPr>
          <p:nvPr/>
        </p:nvSpPr>
        <p:spPr bwMode="auto">
          <a:xfrm>
            <a:off x="520700" y="2332038"/>
            <a:ext cx="9002713" cy="4930775"/>
          </a:xfrm>
          <a:prstGeom prst="rect">
            <a:avLst/>
          </a:prstGeom>
          <a:noFill/>
          <a:ln w="19050">
            <a:solidFill>
              <a:schemeClr val="accent1"/>
            </a:solidFill>
            <a:prstDash val="dash"/>
            <a:miter lim="800000"/>
            <a:headEnd/>
            <a:tailEnd/>
          </a:ln>
        </p:spPr>
        <p:txBody>
          <a:bodyPr anchor="ctr"/>
          <a:lstStyle/>
          <a:p>
            <a:pPr algn="ctr"/>
            <a:endParaRPr lang="en-US"/>
          </a:p>
        </p:txBody>
      </p:sp>
      <p:sp>
        <p:nvSpPr>
          <p:cNvPr id="32781" name="Section Footer"/>
          <p:cNvSpPr txBox="1">
            <a:spLocks noChangeArrowheads="1"/>
          </p:cNvSpPr>
          <p:nvPr>
            <p:custDataLst>
              <p:tags r:id="rId10"/>
            </p:custDataLst>
          </p:nvPr>
        </p:nvSpPr>
        <p:spPr bwMode="auto">
          <a:xfrm>
            <a:off x="531813" y="7094538"/>
            <a:ext cx="2224087"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t>100 days of the New Government • </a:t>
            </a:r>
          </a:p>
        </p:txBody>
      </p:sp>
      <p:graphicFrame>
        <p:nvGraphicFramePr>
          <p:cNvPr id="60"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1" name="Rectangle 50"/>
          <p:cNvSpPr/>
          <p:nvPr/>
        </p:nvSpPr>
        <p:spPr>
          <a:xfrm>
            <a:off x="839788" y="4143375"/>
            <a:ext cx="1338262" cy="1270000"/>
          </a:xfrm>
          <a:prstGeom prst="rect">
            <a:avLst/>
          </a:prstGeom>
          <a:solidFill>
            <a:srgbClr val="FFFFFF"/>
          </a:solidFill>
          <a:ln w="6350">
            <a:solidFill>
              <a:srgbClr val="C00000"/>
            </a:solidFill>
          </a:ln>
        </p:spPr>
        <p:txBody>
          <a:bodyPr anchor="ctr"/>
          <a:lstStyle/>
          <a:p>
            <a:pPr algn="ctr" defTabSz="1018824" fontAlgn="auto">
              <a:spcBef>
                <a:spcPts val="0"/>
              </a:spcBef>
              <a:spcAft>
                <a:spcPts val="0"/>
              </a:spcAft>
              <a:defRPr/>
            </a:pPr>
            <a:endParaRPr lang="en-US" sz="1400" dirty="0">
              <a:latin typeface="+mn-lt"/>
              <a:cs typeface="+mn-cs"/>
            </a:endParaRPr>
          </a:p>
          <a:p>
            <a:pPr algn="ctr" defTabSz="1018824" fontAlgn="auto">
              <a:spcBef>
                <a:spcPts val="0"/>
              </a:spcBef>
              <a:spcAft>
                <a:spcPts val="0"/>
              </a:spcAft>
              <a:defRPr/>
            </a:pPr>
            <a:r>
              <a:rPr lang="en-US" sz="1400" i="1" dirty="0">
                <a:latin typeface="+mj-lt"/>
                <a:cs typeface="+mn-cs"/>
              </a:rPr>
              <a:t>Bengaluru – Mumbai Economic Corridor</a:t>
            </a:r>
          </a:p>
          <a:p>
            <a:pPr algn="ctr" defTabSz="1018824" fontAlgn="auto">
              <a:spcBef>
                <a:spcPts val="0"/>
              </a:spcBef>
              <a:spcAft>
                <a:spcPts val="0"/>
              </a:spcAft>
              <a:defRPr/>
            </a:pPr>
            <a:endParaRPr lang="en-US" dirty="0">
              <a:latin typeface="+mn-lt"/>
              <a:cs typeface="+mn-cs"/>
            </a:endParaRPr>
          </a:p>
        </p:txBody>
      </p:sp>
      <p:sp>
        <p:nvSpPr>
          <p:cNvPr id="61" name="Rectangle 60"/>
          <p:cNvSpPr/>
          <p:nvPr/>
        </p:nvSpPr>
        <p:spPr>
          <a:xfrm>
            <a:off x="7848600" y="4111625"/>
            <a:ext cx="1524000" cy="1301750"/>
          </a:xfrm>
          <a:prstGeom prst="rect">
            <a:avLst/>
          </a:prstGeom>
          <a:solidFill>
            <a:srgbClr val="FFFFFF"/>
          </a:solidFill>
          <a:ln w="6350">
            <a:solidFill>
              <a:srgbClr val="C00000"/>
            </a:solidFill>
          </a:ln>
        </p:spPr>
        <p:txBody>
          <a:bodyPr anchor="ctr"/>
          <a:lstStyle/>
          <a:p>
            <a:pPr algn="ctr" defTabSz="1018824" fontAlgn="auto">
              <a:spcBef>
                <a:spcPts val="0"/>
              </a:spcBef>
              <a:spcAft>
                <a:spcPts val="0"/>
              </a:spcAft>
              <a:defRPr/>
            </a:pPr>
            <a:r>
              <a:rPr lang="en-US" sz="1400" i="1" dirty="0">
                <a:latin typeface="+mj-lt"/>
                <a:cs typeface="+mn-cs"/>
              </a:rPr>
              <a:t>North-East Corridor Linked to Myanmar &amp; other </a:t>
            </a:r>
            <a:r>
              <a:rPr lang="en-US" sz="1400" i="1">
                <a:latin typeface="+mj-lt"/>
                <a:cs typeface="+mn-cs"/>
              </a:rPr>
              <a:t>Industrial Corridors</a:t>
            </a:r>
            <a:endParaRPr lang="en-US" sz="1400" i="1" dirty="0">
              <a:latin typeface="+mj-lt"/>
              <a:cs typeface="+mn-cs"/>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id" hidden="1"/>
          <p:cNvGrpSpPr>
            <a:grpSpLocks/>
          </p:cNvGrpSpPr>
          <p:nvPr>
            <p:custDataLst>
              <p:tags r:id="rId2"/>
            </p:custDataLst>
          </p:nvPr>
        </p:nvGrpSpPr>
        <p:grpSpPr bwMode="auto">
          <a:xfrm>
            <a:off x="530225" y="685800"/>
            <a:ext cx="8997950" cy="6711950"/>
            <a:chOff x="530352" y="685800"/>
            <a:chExt cx="8997696" cy="6711696"/>
          </a:xfrm>
        </p:grpSpPr>
        <p:sp>
          <p:nvSpPr>
            <p:cNvPr id="33809"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3810"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3811"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3812" name="Group 600" hidden="1"/>
            <p:cNvGrpSpPr>
              <a:grpSpLocks/>
            </p:cNvGrpSpPr>
            <p:nvPr/>
          </p:nvGrpSpPr>
          <p:grpSpPr bwMode="auto">
            <a:xfrm>
              <a:off x="530352" y="6016752"/>
              <a:ext cx="8997696" cy="612648"/>
              <a:chOff x="530352" y="6016752"/>
              <a:chExt cx="8997696" cy="612648"/>
            </a:xfrm>
          </p:grpSpPr>
          <p:sp>
            <p:nvSpPr>
              <p:cNvPr id="33848"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9"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0"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1"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2"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3"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3" name="Group 500" hidden="1"/>
            <p:cNvGrpSpPr>
              <a:grpSpLocks/>
            </p:cNvGrpSpPr>
            <p:nvPr/>
          </p:nvGrpSpPr>
          <p:grpSpPr bwMode="auto">
            <a:xfrm>
              <a:off x="530352" y="5257800"/>
              <a:ext cx="8997696" cy="612648"/>
              <a:chOff x="530352" y="5257800"/>
              <a:chExt cx="8997696" cy="612648"/>
            </a:xfrm>
          </p:grpSpPr>
          <p:sp>
            <p:nvSpPr>
              <p:cNvPr id="33842"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3"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4"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5"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6"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7"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4" name="Group 400" hidden="1"/>
            <p:cNvGrpSpPr>
              <a:grpSpLocks/>
            </p:cNvGrpSpPr>
            <p:nvPr/>
          </p:nvGrpSpPr>
          <p:grpSpPr bwMode="auto">
            <a:xfrm>
              <a:off x="530352" y="4498848"/>
              <a:ext cx="8997696" cy="612648"/>
              <a:chOff x="530352" y="4498848"/>
              <a:chExt cx="8997696" cy="612648"/>
            </a:xfrm>
          </p:grpSpPr>
          <p:sp>
            <p:nvSpPr>
              <p:cNvPr id="33836"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7"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8"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9"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0"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1"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5" name="Group 300" hidden="1"/>
            <p:cNvGrpSpPr>
              <a:grpSpLocks/>
            </p:cNvGrpSpPr>
            <p:nvPr/>
          </p:nvGrpSpPr>
          <p:grpSpPr bwMode="auto">
            <a:xfrm>
              <a:off x="530352" y="3730752"/>
              <a:ext cx="8997696" cy="612648"/>
              <a:chOff x="530352" y="3730752"/>
              <a:chExt cx="8997696" cy="612648"/>
            </a:xfrm>
          </p:grpSpPr>
          <p:sp>
            <p:nvSpPr>
              <p:cNvPr id="33830"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1"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2"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3"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4"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5"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6" name="Group 200" hidden="1"/>
            <p:cNvGrpSpPr>
              <a:grpSpLocks/>
            </p:cNvGrpSpPr>
            <p:nvPr/>
          </p:nvGrpSpPr>
          <p:grpSpPr bwMode="auto">
            <a:xfrm>
              <a:off x="530352" y="2971800"/>
              <a:ext cx="8997696" cy="612648"/>
              <a:chOff x="530352" y="2971800"/>
              <a:chExt cx="8997696" cy="612648"/>
            </a:xfrm>
          </p:grpSpPr>
          <p:sp>
            <p:nvSpPr>
              <p:cNvPr id="33824"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5"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6"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7"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8"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9"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7" name="Group 100" hidden="1"/>
            <p:cNvGrpSpPr>
              <a:grpSpLocks/>
            </p:cNvGrpSpPr>
            <p:nvPr/>
          </p:nvGrpSpPr>
          <p:grpSpPr bwMode="auto">
            <a:xfrm>
              <a:off x="530352" y="2212848"/>
              <a:ext cx="8997696" cy="612648"/>
              <a:chOff x="530352" y="2212848"/>
              <a:chExt cx="8997696" cy="612648"/>
            </a:xfrm>
          </p:grpSpPr>
          <p:sp>
            <p:nvSpPr>
              <p:cNvPr id="33818"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19"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0"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1"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2"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3"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3795" name="Title 2"/>
          <p:cNvSpPr>
            <a:spLocks noGrp="1"/>
          </p:cNvSpPr>
          <p:nvPr>
            <p:ph type="title"/>
          </p:nvPr>
        </p:nvSpPr>
        <p:spPr>
          <a:xfrm>
            <a:off x="530225" y="914400"/>
            <a:ext cx="8997950" cy="685800"/>
          </a:xfrm>
        </p:spPr>
        <p:txBody>
          <a:bodyPr/>
          <a:lstStyle/>
          <a:p>
            <a:pPr algn="just"/>
            <a:r>
              <a:rPr lang="en-GB" sz="2800" smtClean="0">
                <a:solidFill>
                  <a:schemeClr val="tx2"/>
                </a:solidFill>
              </a:rPr>
              <a:t>Enabling manufacturing </a:t>
            </a:r>
          </a:p>
        </p:txBody>
      </p:sp>
      <p:sp>
        <p:nvSpPr>
          <p:cNvPr id="33796"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9</a:t>
            </a:r>
          </a:p>
        </p:txBody>
      </p:sp>
      <p:sp>
        <p:nvSpPr>
          <p:cNvPr id="33797"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3798"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GB" b="1">
                <a:solidFill>
                  <a:schemeClr val="bg1"/>
                </a:solidFill>
                <a:latin typeface="Georgia" pitchFamily="18" charset="0"/>
              </a:rPr>
              <a:t> New Industrial Clusters for  promoting advance practices in manufacturing</a:t>
            </a:r>
          </a:p>
        </p:txBody>
      </p:sp>
      <p:sp>
        <p:nvSpPr>
          <p:cNvPr id="60" name="Rectangle 59"/>
          <p:cNvSpPr/>
          <p:nvPr/>
        </p:nvSpPr>
        <p:spPr>
          <a:xfrm>
            <a:off x="608013" y="2819400"/>
            <a:ext cx="3963987" cy="2214563"/>
          </a:xfrm>
          <a:prstGeom prst="rect">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dirty="0">
                <a:solidFill>
                  <a:schemeClr val="bg1"/>
                </a:solidFill>
                <a:latin typeface="+mj-lt"/>
                <a:cs typeface="+mn-cs"/>
              </a:rPr>
              <a:t>Approval accorded to 21 Industrial projects under Modified Industrial Infrastructure </a:t>
            </a:r>
            <a:r>
              <a:rPr lang="en-US" sz="1800" dirty="0" err="1">
                <a:solidFill>
                  <a:schemeClr val="bg1"/>
                </a:solidFill>
                <a:latin typeface="+mj-lt"/>
                <a:cs typeface="+mn-cs"/>
              </a:rPr>
              <a:t>Upgradation</a:t>
            </a:r>
            <a:r>
              <a:rPr lang="en-US" sz="1800" dirty="0">
                <a:solidFill>
                  <a:schemeClr val="bg1"/>
                </a:solidFill>
                <a:latin typeface="+mj-lt"/>
                <a:cs typeface="+mn-cs"/>
              </a:rPr>
              <a:t> Scheme</a:t>
            </a:r>
          </a:p>
        </p:txBody>
      </p:sp>
      <p:sp>
        <p:nvSpPr>
          <p:cNvPr id="61" name="Rectangle 60"/>
          <p:cNvSpPr/>
          <p:nvPr/>
        </p:nvSpPr>
        <p:spPr>
          <a:xfrm>
            <a:off x="6537325" y="3960813"/>
            <a:ext cx="2732088" cy="1006475"/>
          </a:xfrm>
          <a:prstGeom prst="rect">
            <a:avLst/>
          </a:prstGeom>
          <a:solidFill>
            <a:schemeClr val="tx2">
              <a:lumMod val="40000"/>
              <a:lumOff val="60000"/>
            </a:schemeClr>
          </a:solidFill>
          <a:ln w="6350">
            <a:solidFill>
              <a:schemeClr val="tx1"/>
            </a:solidFill>
          </a:ln>
        </p:spPr>
        <p:txBody>
          <a:bodyPr anchor="ctr"/>
          <a:lstStyle/>
          <a:p>
            <a:pPr defTabSz="1018824" fontAlgn="auto">
              <a:spcBef>
                <a:spcPts val="0"/>
              </a:spcBef>
              <a:spcAft>
                <a:spcPts val="0"/>
              </a:spcAft>
              <a:defRPr/>
            </a:pPr>
            <a:r>
              <a:rPr lang="en-US" sz="1600" dirty="0">
                <a:latin typeface="+mj-lt"/>
                <a:cs typeface="+mn-cs"/>
              </a:rPr>
              <a:t>Central Effluent Treatment plants</a:t>
            </a:r>
          </a:p>
        </p:txBody>
      </p:sp>
      <p:sp>
        <p:nvSpPr>
          <p:cNvPr id="62" name="Rectangle 61"/>
          <p:cNvSpPr/>
          <p:nvPr/>
        </p:nvSpPr>
        <p:spPr>
          <a:xfrm>
            <a:off x="6546850" y="2894013"/>
            <a:ext cx="2743200" cy="1006475"/>
          </a:xfrm>
          <a:prstGeom prst="rect">
            <a:avLst/>
          </a:prstGeom>
          <a:solidFill>
            <a:schemeClr val="tx2">
              <a:lumMod val="40000"/>
              <a:lumOff val="60000"/>
            </a:schemeClr>
          </a:solidFill>
          <a:ln w="6350">
            <a:solidFill>
              <a:schemeClr val="tx1"/>
            </a:solidFill>
          </a:ln>
        </p:spPr>
        <p:txBody>
          <a:bodyPr anchor="ctr"/>
          <a:lstStyle/>
          <a:p>
            <a:pPr defTabSz="1018824" fontAlgn="auto">
              <a:spcBef>
                <a:spcPts val="0"/>
              </a:spcBef>
              <a:spcAft>
                <a:spcPts val="0"/>
              </a:spcAft>
              <a:defRPr/>
            </a:pPr>
            <a:r>
              <a:rPr lang="en-US" sz="1600" dirty="0">
                <a:latin typeface="+mj-lt"/>
                <a:cs typeface="+mn-cs"/>
              </a:rPr>
              <a:t>Use of recycled water through zero liquid discharging systems</a:t>
            </a:r>
          </a:p>
        </p:txBody>
      </p:sp>
      <p:sp>
        <p:nvSpPr>
          <p:cNvPr id="33802" name="Right Arrow 63"/>
          <p:cNvSpPr>
            <a:spLocks noChangeArrowheads="1"/>
          </p:cNvSpPr>
          <p:nvPr/>
        </p:nvSpPr>
        <p:spPr bwMode="auto">
          <a:xfrm>
            <a:off x="4724400" y="3619500"/>
            <a:ext cx="1219200" cy="604838"/>
          </a:xfrm>
          <a:prstGeom prst="rightArrow">
            <a:avLst>
              <a:gd name="adj1" fmla="val 50000"/>
              <a:gd name="adj2" fmla="val 49936"/>
            </a:avLst>
          </a:prstGeom>
          <a:solidFill>
            <a:srgbClr val="FFFFFF"/>
          </a:solidFill>
          <a:ln w="6350">
            <a:solidFill>
              <a:schemeClr val="tx1"/>
            </a:solidFill>
            <a:miter lim="800000"/>
            <a:headEnd/>
            <a:tailEnd/>
          </a:ln>
        </p:spPr>
        <p:txBody>
          <a:bodyPr anchor="ctr"/>
          <a:lstStyle/>
          <a:p>
            <a:pPr algn="ctr"/>
            <a:endParaRPr lang="en-US"/>
          </a:p>
        </p:txBody>
      </p:sp>
      <p:sp>
        <p:nvSpPr>
          <p:cNvPr id="65" name="Left Brace 64"/>
          <p:cNvSpPr/>
          <p:nvPr/>
        </p:nvSpPr>
        <p:spPr>
          <a:xfrm>
            <a:off x="6096000" y="2814638"/>
            <a:ext cx="377825" cy="22145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1018824" fontAlgn="auto">
              <a:spcBef>
                <a:spcPts val="0"/>
              </a:spcBef>
              <a:spcAft>
                <a:spcPts val="0"/>
              </a:spcAft>
              <a:defRPr/>
            </a:pPr>
            <a:endParaRPr lang="en-US"/>
          </a:p>
        </p:txBody>
      </p:sp>
      <p:sp>
        <p:nvSpPr>
          <p:cNvPr id="33804" name="TextBox 66"/>
          <p:cNvSpPr txBox="1">
            <a:spLocks noChangeArrowheads="1"/>
          </p:cNvSpPr>
          <p:nvPr/>
        </p:nvSpPr>
        <p:spPr bwMode="auto">
          <a:xfrm>
            <a:off x="4724400" y="3149600"/>
            <a:ext cx="1189038" cy="430213"/>
          </a:xfrm>
          <a:prstGeom prst="rect">
            <a:avLst/>
          </a:prstGeom>
          <a:noFill/>
          <a:ln w="9525">
            <a:solidFill>
              <a:schemeClr val="tx1"/>
            </a:solidFill>
            <a:prstDash val="dash"/>
            <a:miter lim="800000"/>
            <a:headEnd/>
            <a:tailEnd/>
          </a:ln>
        </p:spPr>
        <p:txBody>
          <a:bodyPr lIns="0" tIns="0" rIns="0" bIns="0">
            <a:spAutoFit/>
          </a:bodyPr>
          <a:lstStyle/>
          <a:p>
            <a:pPr indent="-273050" algn="ctr"/>
            <a:r>
              <a:rPr lang="en-US" sz="1400">
                <a:latin typeface="Georgia" pitchFamily="18" charset="0"/>
              </a:rPr>
              <a:t>With an emphasis on</a:t>
            </a:r>
          </a:p>
        </p:txBody>
      </p:sp>
      <p:sp>
        <p:nvSpPr>
          <p:cNvPr id="33805" name="TextBox 67"/>
          <p:cNvSpPr txBox="1">
            <a:spLocks noChangeArrowheads="1"/>
          </p:cNvSpPr>
          <p:nvPr/>
        </p:nvSpPr>
        <p:spPr bwMode="auto">
          <a:xfrm>
            <a:off x="625475" y="5486400"/>
            <a:ext cx="8670925" cy="1139825"/>
          </a:xfrm>
          <a:prstGeom prst="rect">
            <a:avLst/>
          </a:prstGeom>
          <a:solidFill>
            <a:schemeClr val="tx2"/>
          </a:solidFill>
          <a:ln w="9525">
            <a:noFill/>
            <a:miter lim="800000"/>
            <a:headEnd/>
            <a:tailEnd/>
          </a:ln>
        </p:spPr>
        <p:txBody>
          <a:bodyPr lIns="0" tIns="0" rIns="0" bIns="0" anchor="ctr"/>
          <a:lstStyle/>
          <a:p>
            <a:pPr indent="-273050"/>
            <a:r>
              <a:rPr lang="en-US" sz="1800">
                <a:solidFill>
                  <a:schemeClr val="bg1"/>
                </a:solidFill>
                <a:latin typeface="Georgia" pitchFamily="18" charset="0"/>
              </a:rPr>
              <a:t>Under NMP, one additional National Investment and Manufacturing Zone (NIMZ) at Kalinganagar, Jajpur district in Odisha given in-principle approval, bringing the number to 17</a:t>
            </a:r>
          </a:p>
        </p:txBody>
      </p:sp>
      <p:sp>
        <p:nvSpPr>
          <p:cNvPr id="33806" name="Rectangle 68"/>
          <p:cNvSpPr>
            <a:spLocks noChangeArrowheads="1"/>
          </p:cNvSpPr>
          <p:nvPr/>
        </p:nvSpPr>
        <p:spPr bwMode="auto">
          <a:xfrm>
            <a:off x="520700" y="2332038"/>
            <a:ext cx="9002713" cy="4930775"/>
          </a:xfrm>
          <a:prstGeom prst="rect">
            <a:avLst/>
          </a:prstGeom>
          <a:noFill/>
          <a:ln w="19050">
            <a:solidFill>
              <a:schemeClr val="accent1"/>
            </a:solidFill>
            <a:prstDash val="dash"/>
            <a:miter lim="800000"/>
            <a:headEnd/>
            <a:tailEnd/>
          </a:ln>
        </p:spPr>
        <p:txBody>
          <a:bodyPr anchor="ctr"/>
          <a:lstStyle/>
          <a:p>
            <a:pPr algn="ctr"/>
            <a:endParaRPr lang="en-US"/>
          </a:p>
        </p:txBody>
      </p:sp>
      <p:graphicFrame>
        <p:nvGraphicFramePr>
          <p:cNvPr id="66"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id" hidden="1"/>
          <p:cNvGrpSpPr>
            <a:grpSpLocks/>
          </p:cNvGrpSpPr>
          <p:nvPr>
            <p:custDataLst>
              <p:tags r:id="rId2"/>
            </p:custDataLst>
          </p:nvPr>
        </p:nvGrpSpPr>
        <p:grpSpPr bwMode="auto">
          <a:xfrm>
            <a:off x="530225" y="685800"/>
            <a:ext cx="8997950" cy="6711950"/>
            <a:chOff x="530352" y="685800"/>
            <a:chExt cx="8997696" cy="6711696"/>
          </a:xfrm>
        </p:grpSpPr>
        <p:sp>
          <p:nvSpPr>
            <p:cNvPr id="34830"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4831"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4832"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4833" name="Group 600" hidden="1"/>
            <p:cNvGrpSpPr>
              <a:grpSpLocks/>
            </p:cNvGrpSpPr>
            <p:nvPr/>
          </p:nvGrpSpPr>
          <p:grpSpPr bwMode="auto">
            <a:xfrm>
              <a:off x="530352" y="6016752"/>
              <a:ext cx="8997696" cy="612648"/>
              <a:chOff x="530352" y="6016752"/>
              <a:chExt cx="8997696" cy="612648"/>
            </a:xfrm>
          </p:grpSpPr>
          <p:sp>
            <p:nvSpPr>
              <p:cNvPr id="34869"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0"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1"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2"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3"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4"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4" name="Group 500" hidden="1"/>
            <p:cNvGrpSpPr>
              <a:grpSpLocks/>
            </p:cNvGrpSpPr>
            <p:nvPr/>
          </p:nvGrpSpPr>
          <p:grpSpPr bwMode="auto">
            <a:xfrm>
              <a:off x="530352" y="5257800"/>
              <a:ext cx="8997696" cy="612648"/>
              <a:chOff x="530352" y="5257800"/>
              <a:chExt cx="8997696" cy="612648"/>
            </a:xfrm>
          </p:grpSpPr>
          <p:sp>
            <p:nvSpPr>
              <p:cNvPr id="34863"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4"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5"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6"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7"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8"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5" name="Group 400" hidden="1"/>
            <p:cNvGrpSpPr>
              <a:grpSpLocks/>
            </p:cNvGrpSpPr>
            <p:nvPr/>
          </p:nvGrpSpPr>
          <p:grpSpPr bwMode="auto">
            <a:xfrm>
              <a:off x="530352" y="4498848"/>
              <a:ext cx="8997696" cy="612648"/>
              <a:chOff x="530352" y="4498848"/>
              <a:chExt cx="8997696" cy="612648"/>
            </a:xfrm>
          </p:grpSpPr>
          <p:sp>
            <p:nvSpPr>
              <p:cNvPr id="34857"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8"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9"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0"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1"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2"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6" name="Group 300" hidden="1"/>
            <p:cNvGrpSpPr>
              <a:grpSpLocks/>
            </p:cNvGrpSpPr>
            <p:nvPr/>
          </p:nvGrpSpPr>
          <p:grpSpPr bwMode="auto">
            <a:xfrm>
              <a:off x="530352" y="3730752"/>
              <a:ext cx="8997696" cy="612648"/>
              <a:chOff x="530352" y="3730752"/>
              <a:chExt cx="8997696" cy="612648"/>
            </a:xfrm>
          </p:grpSpPr>
          <p:sp>
            <p:nvSpPr>
              <p:cNvPr id="34851"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2"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3"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4"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5"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6"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7" name="Group 200" hidden="1"/>
            <p:cNvGrpSpPr>
              <a:grpSpLocks/>
            </p:cNvGrpSpPr>
            <p:nvPr/>
          </p:nvGrpSpPr>
          <p:grpSpPr bwMode="auto">
            <a:xfrm>
              <a:off x="530352" y="2971800"/>
              <a:ext cx="8997696" cy="612648"/>
              <a:chOff x="530352" y="2971800"/>
              <a:chExt cx="8997696" cy="612648"/>
            </a:xfrm>
          </p:grpSpPr>
          <p:sp>
            <p:nvSpPr>
              <p:cNvPr id="34845"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6"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7"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8"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9"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0"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8" name="Group 100" hidden="1"/>
            <p:cNvGrpSpPr>
              <a:grpSpLocks/>
            </p:cNvGrpSpPr>
            <p:nvPr/>
          </p:nvGrpSpPr>
          <p:grpSpPr bwMode="auto">
            <a:xfrm>
              <a:off x="530352" y="2212848"/>
              <a:ext cx="8997696" cy="612648"/>
              <a:chOff x="530352" y="2212848"/>
              <a:chExt cx="8997696" cy="612648"/>
            </a:xfrm>
          </p:grpSpPr>
          <p:sp>
            <p:nvSpPr>
              <p:cNvPr id="34839"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0"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1"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2"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3"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4"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4819" name="Title 2"/>
          <p:cNvSpPr>
            <a:spLocks noGrp="1"/>
          </p:cNvSpPr>
          <p:nvPr>
            <p:ph type="title"/>
          </p:nvPr>
        </p:nvSpPr>
        <p:spPr>
          <a:xfrm>
            <a:off x="530225" y="914400"/>
            <a:ext cx="8997950" cy="914400"/>
          </a:xfrm>
        </p:spPr>
        <p:txBody>
          <a:bodyPr/>
          <a:lstStyle/>
          <a:p>
            <a:pPr algn="just"/>
            <a:r>
              <a:rPr lang="en-GB" sz="2800" smtClean="0">
                <a:solidFill>
                  <a:schemeClr val="tx2"/>
                </a:solidFill>
              </a:rPr>
              <a:t>Enabling manufacturing </a:t>
            </a:r>
          </a:p>
        </p:txBody>
      </p:sp>
      <p:sp>
        <p:nvSpPr>
          <p:cNvPr id="34820" name="Section Header" hidden="1"/>
          <p:cNvSpPr txBox="1">
            <a:spLocks noChangeArrowheads="1"/>
          </p:cNvSpPr>
          <p:nvPr>
            <p:custDataLst>
              <p:tags r:id="rId3"/>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4821"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GB" b="1">
                <a:solidFill>
                  <a:schemeClr val="bg1"/>
                </a:solidFill>
                <a:latin typeface="Georgia" pitchFamily="18" charset="0"/>
              </a:rPr>
              <a:t>Nurturing Innovation</a:t>
            </a:r>
          </a:p>
        </p:txBody>
      </p:sp>
      <p:sp>
        <p:nvSpPr>
          <p:cNvPr id="65" name="Rectangle 64"/>
          <p:cNvSpPr/>
          <p:nvPr/>
        </p:nvSpPr>
        <p:spPr>
          <a:xfrm>
            <a:off x="715963" y="2514600"/>
            <a:ext cx="8656637" cy="1219200"/>
          </a:xfrm>
          <a:prstGeom prst="rect">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dirty="0">
                <a:solidFill>
                  <a:schemeClr val="bg1"/>
                </a:solidFill>
                <a:latin typeface="+mj-lt"/>
                <a:cs typeface="+mn-cs"/>
              </a:rPr>
              <a:t>Approval obtained for strengthening Intellectual Property regime in the country through: </a:t>
            </a:r>
          </a:p>
        </p:txBody>
      </p:sp>
      <p:sp>
        <p:nvSpPr>
          <p:cNvPr id="66" name="Rectangle 65"/>
          <p:cNvSpPr/>
          <p:nvPr/>
        </p:nvSpPr>
        <p:spPr>
          <a:xfrm>
            <a:off x="715963" y="5257800"/>
            <a:ext cx="8656637" cy="1527175"/>
          </a:xfrm>
          <a:prstGeom prst="rect">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dirty="0">
                <a:solidFill>
                  <a:schemeClr val="bg1"/>
                </a:solidFill>
                <a:latin typeface="+mj-lt"/>
                <a:cs typeface="+mn-cs"/>
              </a:rPr>
              <a:t>Act recognizing National Institute of Design (NID), Ahmedabad, as an institute of National Importance notified on 8th August 2014. This will enable it to confer degrees, promote research and function as an Apex body in Design Education.</a:t>
            </a:r>
          </a:p>
          <a:p>
            <a:pPr algn="ctr" defTabSz="1018824" fontAlgn="auto">
              <a:spcBef>
                <a:spcPts val="0"/>
              </a:spcBef>
              <a:spcAft>
                <a:spcPts val="0"/>
              </a:spcAft>
              <a:defRPr/>
            </a:pPr>
            <a:r>
              <a:rPr lang="en-US" sz="1800" dirty="0">
                <a:solidFill>
                  <a:schemeClr val="bg1"/>
                </a:solidFill>
                <a:latin typeface="+mj-lt"/>
                <a:cs typeface="+mn-cs"/>
              </a:rPr>
              <a:t>4 NIDs being developed</a:t>
            </a:r>
          </a:p>
        </p:txBody>
      </p:sp>
      <p:sp>
        <p:nvSpPr>
          <p:cNvPr id="67" name="Rectangle 66"/>
          <p:cNvSpPr/>
          <p:nvPr/>
        </p:nvSpPr>
        <p:spPr>
          <a:xfrm>
            <a:off x="5043488" y="3733800"/>
            <a:ext cx="4329112" cy="914400"/>
          </a:xfrm>
          <a:prstGeom prst="rect">
            <a:avLst/>
          </a:prstGeom>
          <a:solidFill>
            <a:schemeClr val="tx2">
              <a:lumMod val="40000"/>
              <a:lumOff val="60000"/>
            </a:schemeClr>
          </a:solidFill>
          <a:ln w="6350">
            <a:solidFill>
              <a:schemeClr val="tx1"/>
            </a:solidFill>
          </a:ln>
        </p:spPr>
        <p:txBody>
          <a:bodyPr anchor="ctr"/>
          <a:lstStyle/>
          <a:p>
            <a:pPr algn="ctr" defTabSz="1018824" fontAlgn="auto">
              <a:spcBef>
                <a:spcPts val="0"/>
              </a:spcBef>
              <a:spcAft>
                <a:spcPts val="0"/>
              </a:spcAft>
              <a:defRPr/>
            </a:pPr>
            <a:r>
              <a:rPr lang="en-US" sz="1800" dirty="0">
                <a:latin typeface="+mj-lt"/>
                <a:cs typeface="+mn-cs"/>
              </a:rPr>
              <a:t>Further </a:t>
            </a:r>
            <a:r>
              <a:rPr lang="en-US" sz="1800" dirty="0" err="1">
                <a:latin typeface="+mj-lt"/>
                <a:cs typeface="+mn-cs"/>
              </a:rPr>
              <a:t>upgradation</a:t>
            </a:r>
            <a:r>
              <a:rPr lang="en-US" sz="1800" dirty="0">
                <a:latin typeface="+mj-lt"/>
                <a:cs typeface="+mn-cs"/>
              </a:rPr>
              <a:t> of IT facilities</a:t>
            </a:r>
          </a:p>
        </p:txBody>
      </p:sp>
      <p:sp>
        <p:nvSpPr>
          <p:cNvPr id="68" name="Rectangle 67"/>
          <p:cNvSpPr/>
          <p:nvPr/>
        </p:nvSpPr>
        <p:spPr>
          <a:xfrm>
            <a:off x="715963" y="3733800"/>
            <a:ext cx="4386262" cy="914400"/>
          </a:xfrm>
          <a:prstGeom prst="rect">
            <a:avLst/>
          </a:prstGeom>
          <a:solidFill>
            <a:schemeClr val="tx2">
              <a:lumMod val="40000"/>
              <a:lumOff val="60000"/>
            </a:schemeClr>
          </a:solidFill>
          <a:ln w="6350">
            <a:solidFill>
              <a:schemeClr val="tx1"/>
            </a:solidFill>
          </a:ln>
        </p:spPr>
        <p:txBody>
          <a:bodyPr anchor="ctr"/>
          <a:lstStyle/>
          <a:p>
            <a:pPr algn="ctr" defTabSz="1018824" fontAlgn="auto">
              <a:spcBef>
                <a:spcPts val="0"/>
              </a:spcBef>
              <a:spcAft>
                <a:spcPts val="0"/>
              </a:spcAft>
              <a:defRPr/>
            </a:pPr>
            <a:r>
              <a:rPr lang="en-US" sz="1800" dirty="0">
                <a:latin typeface="+mj-lt"/>
                <a:cs typeface="+mn-cs"/>
              </a:rPr>
              <a:t>Creation of 1033 posts </a:t>
            </a:r>
          </a:p>
        </p:txBody>
      </p:sp>
      <p:sp>
        <p:nvSpPr>
          <p:cNvPr id="34826" name="Rectangle 68"/>
          <p:cNvSpPr>
            <a:spLocks noChangeArrowheads="1"/>
          </p:cNvSpPr>
          <p:nvPr/>
        </p:nvSpPr>
        <p:spPr bwMode="auto">
          <a:xfrm>
            <a:off x="520700" y="2332038"/>
            <a:ext cx="9002713" cy="4602162"/>
          </a:xfrm>
          <a:prstGeom prst="rect">
            <a:avLst/>
          </a:prstGeom>
          <a:noFill/>
          <a:ln w="19050">
            <a:solidFill>
              <a:schemeClr val="accent1"/>
            </a:solidFill>
            <a:prstDash val="dash"/>
            <a:miter lim="800000"/>
            <a:headEnd/>
            <a:tailEnd/>
          </a:ln>
        </p:spPr>
        <p:txBody>
          <a:bodyPr anchor="ctr"/>
          <a:lstStyle/>
          <a:p>
            <a:pPr algn="ctr"/>
            <a:endParaRPr lang="en-US"/>
          </a:p>
        </p:txBody>
      </p:sp>
      <p:sp>
        <p:nvSpPr>
          <p:cNvPr id="34827" name="Page Number"/>
          <p:cNvSpPr txBox="1">
            <a:spLocks noChangeArrowheads="1"/>
          </p:cNvSpPr>
          <p:nvPr>
            <p:custDataLst>
              <p:tags r:id="rId4"/>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10</a:t>
            </a:r>
          </a:p>
        </p:txBody>
      </p:sp>
      <p:sp>
        <p:nvSpPr>
          <p:cNvPr id="34828" name="Section Footer"/>
          <p:cNvSpPr txBox="1">
            <a:spLocks noChangeArrowheads="1"/>
          </p:cNvSpPr>
          <p:nvPr>
            <p:custDataLst>
              <p:tags r:id="rId5"/>
            </p:custDataLst>
          </p:nvPr>
        </p:nvSpPr>
        <p:spPr bwMode="auto">
          <a:xfrm>
            <a:off x="531813" y="7094538"/>
            <a:ext cx="2224087"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t>100 days of the New Government • </a:t>
            </a:r>
          </a:p>
        </p:txBody>
      </p:sp>
      <p:graphicFrame>
        <p:nvGraphicFramePr>
          <p:cNvPr id="58"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SCRIPTOR" val="Business Unit"/>
  <p:tag name="FOOTERHEIGHT" val="550"/>
  <p:tag name="FORECASTBOXCOLOR" val="216,216,216"/>
  <p:tag name="FORECASTBOXTRANSPARENCY" val="0"/>
  <p:tag name="GRIDON" val="No"/>
  <p:tag name="HIGHLIGHTBOXCOLOR" val="244,202,202"/>
  <p:tag name="HIGHLIGHTBOXTRANSPARENCY" val="0"/>
  <p:tag name="HORIZONTALTOCTYPE" val="Header TOC"/>
  <p:tag name="PRESENTATIONDISCLAIMER" val="No Disclaimer"/>
  <p:tag name="SHOWPRESENTATIONDISCLAIMER" val="No"/>
  <p:tag name="SMARTTOCSLIDENUMBER" val="2"/>
  <p:tag name="SMRTDOCUMENTTYPE" val="2"/>
  <p:tag name="TABLEDEFAULTFONTSIZE" val="18"/>
  <p:tag name="TABLEHEADERFONTSIZE" val="20"/>
  <p:tag name="TABLESTYLEID" val="{74ED0A72-4B8E-423B-AE2F-120ADE3C16FB}"/>
  <p:tag name="TOCAGENDATEXT" val="Agenda"/>
  <p:tag name="TOCAPPENDIXTEXT" val="Appendices"/>
  <p:tag name="TOCPAGETEXT" val="Page"/>
  <p:tag name="TOCTEXT" val="Agenda"/>
  <p:tag name="PICTURE" val="Co-workers"/>
  <p:tag name="TOCSECTIONTEXT" val=" "/>
  <p:tag name="SMARTTOCSTYLE" val="Presentation Agenda  [new brand]"/>
  <p:tag name="SMARTTOCHYPERLINK" val="YES"/>
  <p:tag name="SHOW DRAFT STAMP" val="YES"/>
  <p:tag name="SHOW DATE FILEPATH" val="NO"/>
  <p:tag name="PRESENTATION THEME COLOR" val="PwC Burgundy"/>
  <p:tag name="HASFRONTIMAGE" val="YES"/>
  <p:tag name="LANGUAGE" val="English (UK)"/>
  <p:tag name="TOCAGENDALANGUAGETEXT" val="Agenda"/>
  <p:tag name="TOCPAGELANGUAGETEXT" val="Page"/>
  <p:tag name="BUSINESSUNITCOVERTEXT" val="Business Unit"/>
  <p:tag name="DRAFT STAMP" val="Draft"/>
  <p:tag name="TITLE" val="100 days of the New Government"/>
  <p:tag name="REPORT DATE" val="September 2014"/>
</p:tagLst>
</file>

<file path=ppt/tags/tag10.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0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0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0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4.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05.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0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0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9.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HOW EXECUTIVE SUMMARY" val="No"/>
  <p:tag name="SMARTDIVIDERTYPE" val="Appendix"/>
</p:tagLst>
</file>

<file path=ppt/tags/tag1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11.xml><?xml version="1.0" encoding="utf-8"?>
<p:tagLst xmlns:a="http://schemas.openxmlformats.org/drawingml/2006/main" xmlns:r="http://schemas.openxmlformats.org/officeDocument/2006/relationships" xmlns:p="http://schemas.openxmlformats.org/presentationml/2006/main">
  <p:tag name="SMARTOBJECT" val="SectionNumber"/>
  <p:tag name="SMARTWRITE" val="{SmartDividernumber}"/>
</p:tagLst>
</file>

<file path=ppt/tags/tag11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1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5.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1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17.xml><?xml version="1.0" encoding="utf-8"?>
<p:tagLst xmlns:a="http://schemas.openxmlformats.org/drawingml/2006/main" xmlns:r="http://schemas.openxmlformats.org/officeDocument/2006/relationships" xmlns:p="http://schemas.openxmlformats.org/presentationml/2006/main">
  <p:tag name="SMARTOBJECT" val="SectionNumber"/>
  <p:tag name="SMARTWRITE" val="{SmartDividernumber}"/>
</p:tagLst>
</file>

<file path=ppt/tags/tag11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1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20.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21.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Cover with Content v.2"/>
</p:tagLst>
</file>

<file path=ppt/tags/tag122.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Cover with Content v.2"/>
  <p:tag name="SMARTLINKEDSHAPEID" val="SideBar"/>
</p:tagLst>
</file>

<file path=ppt/tags/tag123.xml><?xml version="1.0" encoding="utf-8"?>
<p:tagLst xmlns:a="http://schemas.openxmlformats.org/drawingml/2006/main" xmlns:r="http://schemas.openxmlformats.org/officeDocument/2006/relationships" xmlns:p="http://schemas.openxmlformats.org/presentationml/2006/main">
  <p:tag name="SMARTREAD" val="{@Draft stamp}"/>
  <p:tag name="SMARTISVISIBLE" val="{@Show Draft stamp} = Yes"/>
  <p:tag name="SMARTWRITE" val="{@Draft stamp}"/>
  <p:tag name="SMARTOBJECT" val="Draft stamp Cover with Content v.2"/>
  <p:tag name="SMARTLINKEDSHAPEID" val="SideBar"/>
</p:tagLst>
</file>

<file path=ppt/tags/tag124.xml><?xml version="1.0" encoding="utf-8"?>
<p:tagLst xmlns:a="http://schemas.openxmlformats.org/drawingml/2006/main" xmlns:r="http://schemas.openxmlformats.org/officeDocument/2006/relationships" xmlns:p="http://schemas.openxmlformats.org/presentationml/2006/main">
  <p:tag name="SMARTREAD" val="{@Report date}"/>
  <p:tag name="SMARTWRITE" val="{@Report date}"/>
  <p:tag name="SMARTOBJECT" val="Report date Cover with Content v.2"/>
  <p:tag name="SMARTLINKEDSHAPEID" val="SideBar"/>
</p:tagLst>
</file>

<file path=ppt/tags/tag125.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26.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Fixed Logo v.2"/>
</p:tagLst>
</file>

<file path=ppt/tags/tag127.xml><?xml version="1.0" encoding="utf-8"?>
<p:tagLst xmlns:a="http://schemas.openxmlformats.org/drawingml/2006/main" xmlns:r="http://schemas.openxmlformats.org/officeDocument/2006/relationships" xmlns:p="http://schemas.openxmlformats.org/presentationml/2006/main">
  <p:tag name="SMARTOBJECT" val="Confidentiality stamp Fixed Logo v.2"/>
  <p:tag name="SMARTREAD" val="{@Confidentiality stamp}"/>
  <p:tag name="SMARTWRITE" val="{@Confidentiality stamp}"/>
  <p:tag name="SMARTLINKEDSHAPEID" val="SideBar"/>
</p:tagLst>
</file>

<file path=ppt/tags/tag128.xml><?xml version="1.0" encoding="utf-8"?>
<p:tagLst xmlns:a="http://schemas.openxmlformats.org/drawingml/2006/main" xmlns:r="http://schemas.openxmlformats.org/officeDocument/2006/relationships" xmlns:p="http://schemas.openxmlformats.org/presentationml/2006/main">
  <p:tag name="SMARTOBJECT" val="Draft stamp Fixed Logo v.2"/>
  <p:tag name="SMARTREAD" val="{@Draft stamp}"/>
  <p:tag name="SMARTWRITE" val="{@Draft stamp}"/>
  <p:tag name="SMARTISVISIBLE" val="{@Show Draft stamp} = Yes"/>
  <p:tag name="SMARTLINKEDSHAPEID" val="SideBar"/>
</p:tagLst>
</file>

<file path=ppt/tags/tag129.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Fixed Logo v.2"/>
  <p:tag name="SMARTREAD" val="{@Report date}"/>
  <p:tag name="SMARTLINKEDSHAPEID" val="SideBar"/>
</p:tagLst>
</file>

<file path=ppt/tags/tag13.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130.xml><?xml version="1.0" encoding="utf-8"?>
<p:tagLst xmlns:a="http://schemas.openxmlformats.org/drawingml/2006/main" xmlns:r="http://schemas.openxmlformats.org/officeDocument/2006/relationships" xmlns:p="http://schemas.openxmlformats.org/presentationml/2006/main">
  <p:tag name="SMARTOBJECT" val="Descriptor Colour v.2"/>
  <p:tag name="SMARTREAD" val="{@BusinessUnitCoverText}"/>
  <p:tag name="SMARTWRITE" val="{@BusinessUnitCoverText}"/>
</p:tagLst>
</file>

<file path=ppt/tags/tag131.xml><?xml version="1.0" encoding="utf-8"?>
<p:tagLst xmlns:a="http://schemas.openxmlformats.org/drawingml/2006/main" xmlns:r="http://schemas.openxmlformats.org/officeDocument/2006/relationships" xmlns:p="http://schemas.openxmlformats.org/presentationml/2006/main">
  <p:tag name="SMARTOBJECT" val="Confidentiality stamp Colour v.2"/>
  <p:tag name="SMARTREAD" val="{@Confidentiality stamp}"/>
  <p:tag name="SMARTWRITE" val="{@Confidentiality stamp}"/>
  <p:tag name="SMARTLINKEDSHAPEID" val="SideBar"/>
</p:tagLst>
</file>

<file path=ppt/tags/tag132.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Draft stamp Colour v.2"/>
  <p:tag name="SMARTREAD" val="{@Draft stamp}"/>
  <p:tag name="SMARTWRITE" val="{@Draft stamp}"/>
  <p:tag name="SMARTLINKEDSHAPEID" val="SideBar"/>
</p:tagLst>
</file>

<file path=ppt/tags/tag133.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Colour v.2"/>
  <p:tag name="SMARTREAD" val="{@Report date}"/>
  <p:tag name="SMARTLINKEDSHAPEID" val="SideBar"/>
</p:tagLst>
</file>

<file path=ppt/tags/tag134.xml><?xml version="1.0" encoding="utf-8"?>
<p:tagLst xmlns:a="http://schemas.openxmlformats.org/drawingml/2006/main" xmlns:r="http://schemas.openxmlformats.org/officeDocument/2006/relationships" xmlns:p="http://schemas.openxmlformats.org/presentationml/2006/main">
  <p:tag name="UNLOCK SHAPES" val="NO"/>
</p:tagLst>
</file>

<file path=ppt/tags/tag13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36.xml><?xml version="1.0" encoding="utf-8"?>
<p:tagLst xmlns:a="http://schemas.openxmlformats.org/drawingml/2006/main" xmlns:r="http://schemas.openxmlformats.org/officeDocument/2006/relationships" xmlns:p="http://schemas.openxmlformats.org/presentationml/2006/main">
  <p:tag name="SMARTREAD" val="{@Title}"/>
  <p:tag name="SMARTWRITE" val="{@Title}"/>
  <p:tag name="SMARTLINKEDSHAPEID" val="Title"/>
</p:tagLst>
</file>

<file path=ppt/tags/tag137.xml><?xml version="1.0" encoding="utf-8"?>
<p:tagLst xmlns:a="http://schemas.openxmlformats.org/drawingml/2006/main" xmlns:r="http://schemas.openxmlformats.org/officeDocument/2006/relationships" xmlns:p="http://schemas.openxmlformats.org/presentationml/2006/main">
  <p:tag name="UNLOCK SHAPES" val="Yes"/>
</p:tagLst>
</file>

<file path=ppt/tags/tag13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39.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0.xml><?xml version="1.0" encoding="utf-8"?>
<p:tagLst xmlns:a="http://schemas.openxmlformats.org/drawingml/2006/main" xmlns:r="http://schemas.openxmlformats.org/officeDocument/2006/relationships" xmlns:p="http://schemas.openxmlformats.org/presentationml/2006/main">
  <p:tag name="SMARTOBJECT" val="SectionNumber"/>
  <p:tag name="SMARTWRITE" val="{SmartDividernumber}"/>
</p:tagLst>
</file>

<file path=ppt/tags/tag14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4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44.xml><?xml version="1.0" encoding="utf-8"?>
<p:tagLst xmlns:a="http://schemas.openxmlformats.org/drawingml/2006/main" xmlns:r="http://schemas.openxmlformats.org/officeDocument/2006/relationships" xmlns:p="http://schemas.openxmlformats.org/presentationml/2006/main">
  <p:tag name="UNLOCK SHAPES" val="Yes"/>
</p:tagLst>
</file>

<file path=ppt/tags/tag14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4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48.xml><?xml version="1.0" encoding="utf-8"?>
<p:tagLst xmlns:a="http://schemas.openxmlformats.org/drawingml/2006/main" xmlns:r="http://schemas.openxmlformats.org/officeDocument/2006/relationships" xmlns:p="http://schemas.openxmlformats.org/presentationml/2006/main">
  <p:tag name="UNLOCK SHAPES" val="Yes"/>
</p:tagLst>
</file>

<file path=ppt/tags/tag14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5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51.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52.xml><?xml version="1.0" encoding="utf-8"?>
<p:tagLst xmlns:a="http://schemas.openxmlformats.org/drawingml/2006/main" xmlns:r="http://schemas.openxmlformats.org/officeDocument/2006/relationships" xmlns:p="http://schemas.openxmlformats.org/presentationml/2006/main">
  <p:tag name="UNLOCK SHAPES" val="Yes"/>
</p:tagLst>
</file>

<file path=ppt/tags/tag15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5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5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56.xml><?xml version="1.0" encoding="utf-8"?>
<p:tagLst xmlns:a="http://schemas.openxmlformats.org/drawingml/2006/main" xmlns:r="http://schemas.openxmlformats.org/officeDocument/2006/relationships" xmlns:p="http://schemas.openxmlformats.org/presentationml/2006/main">
  <p:tag name="UNLOCK SHAPES" val="Yes"/>
</p:tagLst>
</file>

<file path=ppt/tags/tag157.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58.xml><?xml version="1.0" encoding="utf-8"?>
<p:tagLst xmlns:a="http://schemas.openxmlformats.org/drawingml/2006/main" xmlns:r="http://schemas.openxmlformats.org/officeDocument/2006/relationships" xmlns:p="http://schemas.openxmlformats.org/presentationml/2006/main">
  <p:tag name="FULLLENGTH" val="True"/>
</p:tagLst>
</file>

<file path=ppt/tags/tag159.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60.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61.xml><?xml version="1.0" encoding="utf-8"?>
<p:tagLst xmlns:a="http://schemas.openxmlformats.org/drawingml/2006/main" xmlns:r="http://schemas.openxmlformats.org/officeDocument/2006/relationships" xmlns:p="http://schemas.openxmlformats.org/presentationml/2006/main">
  <p:tag name="FULLLENGTH" val="True"/>
</p:tagLst>
</file>

<file path=ppt/tags/tag162.xml><?xml version="1.0" encoding="utf-8"?>
<p:tagLst xmlns:a="http://schemas.openxmlformats.org/drawingml/2006/main" xmlns:r="http://schemas.openxmlformats.org/officeDocument/2006/relationships" xmlns:p="http://schemas.openxmlformats.org/presentationml/2006/main">
  <p:tag name="FULLLENGTH" val="True"/>
</p:tagLst>
</file>

<file path=ppt/tags/tag163.xml><?xml version="1.0" encoding="utf-8"?>
<p:tagLst xmlns:a="http://schemas.openxmlformats.org/drawingml/2006/main" xmlns:r="http://schemas.openxmlformats.org/officeDocument/2006/relationships" xmlns:p="http://schemas.openxmlformats.org/presentationml/2006/main">
  <p:tag name="FULLLENGTH" val="True"/>
</p:tagLst>
</file>

<file path=ppt/tags/tag164.xml><?xml version="1.0" encoding="utf-8"?>
<p:tagLst xmlns:a="http://schemas.openxmlformats.org/drawingml/2006/main" xmlns:r="http://schemas.openxmlformats.org/officeDocument/2006/relationships" xmlns:p="http://schemas.openxmlformats.org/presentationml/2006/main">
  <p:tag name="FULLLENGTH" val="True"/>
</p:tagLst>
</file>

<file path=ppt/tags/tag16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66.xml><?xml version="1.0" encoding="utf-8"?>
<p:tagLst xmlns:a="http://schemas.openxmlformats.org/drawingml/2006/main" xmlns:r="http://schemas.openxmlformats.org/officeDocument/2006/relationships" xmlns:p="http://schemas.openxmlformats.org/presentationml/2006/main">
  <p:tag name="UNLOCK SHAPES" val="Yes"/>
</p:tagLst>
</file>

<file path=ppt/tags/tag167.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6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69.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70.xml><?xml version="1.0" encoding="utf-8"?>
<p:tagLst xmlns:a="http://schemas.openxmlformats.org/drawingml/2006/main" xmlns:r="http://schemas.openxmlformats.org/officeDocument/2006/relationships" xmlns:p="http://schemas.openxmlformats.org/presentationml/2006/main">
  <p:tag name="UNLOCK SHAPES" val="Yes"/>
</p:tagLst>
</file>

<file path=ppt/tags/tag17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7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73.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7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75.xml><?xml version="1.0" encoding="utf-8"?>
<p:tagLst xmlns:a="http://schemas.openxmlformats.org/drawingml/2006/main" xmlns:r="http://schemas.openxmlformats.org/officeDocument/2006/relationships" xmlns:p="http://schemas.openxmlformats.org/presentationml/2006/main">
  <p:tag name="UNLOCK SHAPES" val="Yes"/>
</p:tagLst>
</file>

<file path=ppt/tags/tag17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77.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7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7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80.xml><?xml version="1.0" encoding="utf-8"?>
<p:tagLst xmlns:a="http://schemas.openxmlformats.org/drawingml/2006/main" xmlns:r="http://schemas.openxmlformats.org/officeDocument/2006/relationships" xmlns:p="http://schemas.openxmlformats.org/presentationml/2006/main">
  <p:tag name="UNLOCK SHAPES" val="Yes"/>
</p:tagLst>
</file>

<file path=ppt/tags/tag18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8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83.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8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8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8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89.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19.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19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91.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9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9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94.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195.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19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97.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9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99.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00.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20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0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04.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20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0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08.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209.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21.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21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11.xml><?xml version="1.0" encoding="utf-8"?>
<p:tagLst xmlns:a="http://schemas.openxmlformats.org/drawingml/2006/main" xmlns:r="http://schemas.openxmlformats.org/officeDocument/2006/relationships" xmlns:p="http://schemas.openxmlformats.org/presentationml/2006/main">
  <p:tag name="FULLLENGTH" val="True"/>
</p:tagLst>
</file>

<file path=ppt/tags/tag21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1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7.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2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9.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3.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WRITE" val="{@BusinessUnitCoverText}"/>
  <p:tag name="SMARTREAD" val="{@BusinessUnitCoverText}"/>
</p:tagLst>
</file>

<file path=ppt/tags/tag3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3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33.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3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5.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36.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37.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3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3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xml><?xml version="1.0" encoding="utf-8"?>
<p:tagLst xmlns:a="http://schemas.openxmlformats.org/drawingml/2006/main" xmlns:r="http://schemas.openxmlformats.org/officeDocument/2006/relationships" xmlns:p="http://schemas.openxmlformats.org/presentationml/2006/main">
  <p:tag name="SMARTOBJECT" val="Confidentiality stamp Large Title and Subtitle v.2"/>
  <p:tag name="SMARTREAD" val="{@Confidentiality stamp}"/>
  <p:tag name="SMARTWRITE" val="{@Confidentiality stamp}"/>
  <p:tag name="SMARTLINKEDSHAPEID" val="SideBar"/>
</p:tagLst>
</file>

<file path=ppt/tags/tag4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4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43.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4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45.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4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4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5.xml><?xml version="1.0" encoding="utf-8"?>
<p:tagLst xmlns:a="http://schemas.openxmlformats.org/drawingml/2006/main" xmlns:r="http://schemas.openxmlformats.org/officeDocument/2006/relationships" xmlns:p="http://schemas.openxmlformats.org/presentationml/2006/main">
  <p:tag name="SMARTOBJECT" val="Draft stamp Large Title and Subtitle v.2"/>
  <p:tag name="SMARTREAD" val="{@Draft stamp}"/>
  <p:tag name="SMARTISVISIBLE" val="{@Show Draft stamp} = Yes"/>
  <p:tag name="SMARTWRITE" val="{@Draft stamp}"/>
  <p:tag name="SMARTLINKEDSHAPEID" val="SideBar"/>
</p:tagLst>
</file>

<file path=ppt/tags/tag5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1.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5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53.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5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5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5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5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9.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6.xml><?xml version="1.0" encoding="utf-8"?>
<p:tagLst xmlns:a="http://schemas.openxmlformats.org/drawingml/2006/main" xmlns:r="http://schemas.openxmlformats.org/officeDocument/2006/relationships" xmlns:p="http://schemas.openxmlformats.org/presentationml/2006/main">
  <p:tag name="SMARTOBJECT" val="Report date Large Title and Subtitle v.2"/>
  <p:tag name="SMARTREAD" val="{@Report date}"/>
  <p:tag name="SMARTWRITE" val="{@Report date}"/>
  <p:tag name="SMARTLINKEDSHAPEID" val="SideBar"/>
</p:tagLst>
</file>

<file path=ppt/tags/tag60.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61.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6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6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6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6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7.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6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69.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7.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7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7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73.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7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5.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76.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77.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7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7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8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8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3.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8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85.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8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8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9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1.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9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93.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9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9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96.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9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99.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heme/theme1.xml><?xml version="1.0" encoding="utf-8"?>
<a:theme xmlns:a="http://schemas.openxmlformats.org/drawingml/2006/main" name="Generic Presentation">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vert="horz" wrap="square" lIns="91440" tIns="45720" rIns="91440" bIns="45720" rtlCol="0" anchor="ctr">
        <a:noAutofit/>
      </a:bodyPr>
      <a:lstStyle>
        <a:defPPr algn="ctr">
          <a:defRPr dirty="0" smtClean="0"/>
        </a:defPPr>
      </a:lstStyle>
    </a:spDef>
    <a:txDef>
      <a:spPr>
        <a:noFill/>
      </a:spPr>
      <a:bodyPr wrap="square" lIns="0" tIns="0" rIns="0" bIns="0" rtlCol="0">
        <a:spAutoFit/>
      </a:bodyPr>
      <a:lstStyle>
        <a:defPPr indent="-274320">
          <a:defRPr sz="2200" dirty="0" smtClean="0">
            <a:latin typeface="Georgia" pitchFamily="18"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Generic Presentation</Template>
  <TotalTime>4267</TotalTime>
  <Words>1138</Words>
  <Application>Microsoft Office PowerPoint</Application>
  <PresentationFormat>Custom</PresentationFormat>
  <Paragraphs>153</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Generic Presentation</vt:lpstr>
      <vt:lpstr>Microsoft Office Excel 97-2003 Worksheet</vt:lpstr>
      <vt:lpstr>Making of manufacturing driven economy</vt:lpstr>
      <vt:lpstr>Slide 2</vt:lpstr>
      <vt:lpstr>Our mandate is to put India on a world map as a Manufacturing hub</vt:lpstr>
      <vt:lpstr>Three pillars for bringing out transformation in manufacturing have been defined</vt:lpstr>
      <vt:lpstr>Improving Business Environment</vt:lpstr>
      <vt:lpstr>Improving Business Environment</vt:lpstr>
      <vt:lpstr>Enabling manufacturing </vt:lpstr>
      <vt:lpstr>Enabling manufacturing </vt:lpstr>
      <vt:lpstr>Enabling manufacturing </vt:lpstr>
      <vt:lpstr>Enabling manufacturing </vt:lpstr>
      <vt:lpstr>Opening up Foreign Direct Investment in key sectors</vt:lpstr>
      <vt:lpstr>Our collective efforts have started showing results </vt:lpstr>
      <vt:lpstr>India on a growth path </vt:lpstr>
      <vt:lpstr>India on a growth path </vt:lpstr>
      <vt:lpstr>India on a growth path </vt:lpstr>
      <vt:lpstr>India on a growth path </vt:lpstr>
      <vt:lpstr>Improving sentiments </vt:lpstr>
      <vt:lpstr>Road Ahead</vt:lpstr>
    </vt:vector>
  </TitlesOfParts>
  <Company>PricewaterhouseCoopers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India-Japan opportunities</dc:title>
  <dc:creator>Shubhojeet Chakravarty</dc:creator>
  <dc:description>Generic Presentation</dc:description>
  <cp:lastModifiedBy>dell</cp:lastModifiedBy>
  <cp:revision>188</cp:revision>
  <cp:lastPrinted>2014-09-08T07:18:11Z</cp:lastPrinted>
  <dcterms:created xsi:type="dcterms:W3CDTF">2014-04-16T08:15:39Z</dcterms:created>
  <dcterms:modified xsi:type="dcterms:W3CDTF">2014-09-15T14:48:04Z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mart Base Presentation Template Version">
    <vt:lpwstr>20120913</vt:lpwstr>
  </property>
</Properties>
</file>